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5" r:id="rId15"/>
    <p:sldId id="269" r:id="rId16"/>
    <p:sldId id="270" r:id="rId17"/>
    <p:sldId id="271" r:id="rId18"/>
    <p:sldId id="272" r:id="rId19"/>
    <p:sldId id="273" r:id="rId20"/>
    <p:sldId id="274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7" r:id="rId42"/>
    <p:sldId id="296" r:id="rId43"/>
    <p:sldId id="298" r:id="rId44"/>
  </p:sldIdLst>
  <p:sldSz cx="10080625" cy="7559675"/>
  <p:notesSz cx="7559675" cy="10691813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146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39813F1E-16FC-4758-B24B-167F72F85E54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76596" cy="5365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C4E1F1E0-D476-4070-BF61-2938496F06B4}"/>
              </a:ext>
            </a:extLst>
          </p:cNvPr>
          <p:cNvSpPr txBox="1">
            <a:spLocks noGrp="1"/>
          </p:cNvSpPr>
          <p:nvPr>
            <p:ph type="dt" sz="quarter" idx="1"/>
          </p:nvPr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88D21EE-5937-4346-AE52-666A81B1219D}" type="datetime1">
              <a: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02.10.2020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EA86B9F9-9FAA-44D4-B177-8705E81C2A1A}"/>
              </a:ext>
            </a:extLst>
          </p:cNvPr>
          <p:cNvSpPr txBox="1">
            <a:spLocks noGrp="1"/>
          </p:cNvSpPr>
          <p:nvPr>
            <p:ph type="ftr" sz="quarter" idx="2"/>
          </p:nvPr>
        </p:nvSpPr>
        <p:spPr>
          <a:xfrm>
            <a:off x="0" y="10155234"/>
            <a:ext cx="3276596" cy="5365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31F0F967-C444-4208-B746-DE0278AA74BB}"/>
              </a:ext>
            </a:extLst>
          </p:cNvPr>
          <p:cNvSpPr txBox="1">
            <a:spLocks noGrp="1"/>
          </p:cNvSpPr>
          <p:nvPr>
            <p:ph type="sldNum" sz="quarter" idx="3"/>
          </p:nvPr>
        </p:nvSpPr>
        <p:spPr>
          <a:xfrm>
            <a:off x="4281485" y="10155234"/>
            <a:ext cx="3276596" cy="5365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6521EDA-7D8B-467B-9C73-E389A8159841}" type="slidenum">
              <a:t>‹#›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6" name="Symbol zastępczy nagłówka 1">
            <a:extLst>
              <a:ext uri="{FF2B5EF4-FFF2-40B4-BE49-F238E27FC236}">
                <a16:creationId xmlns:a16="http://schemas.microsoft.com/office/drawing/2014/main" id="{F9407A4D-417B-4E8A-A230-B34386789C69}"/>
              </a:ext>
            </a:extLst>
          </p:cNvPr>
          <p:cNvSpPr txBox="1">
            <a:spLocks noGrp="1"/>
          </p:cNvSpPr>
          <p:nvPr>
            <p:ph type="hdr" sz="quarter" idx="10"/>
          </p:nvPr>
        </p:nvSpPr>
        <p:spPr>
          <a:xfrm>
            <a:off x="0" y="0"/>
            <a:ext cx="3276596" cy="5365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Symbol zastępczy daty 2">
            <a:extLst>
              <a:ext uri="{FF2B5EF4-FFF2-40B4-BE49-F238E27FC236}">
                <a16:creationId xmlns:a16="http://schemas.microsoft.com/office/drawing/2014/main" id="{A00141BA-C19A-4B79-B6E8-4FD50222738B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76323BA-9F73-4197-9FE4-1D287E3D6C53}" type="datetime1">
              <a: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02.10.2020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Symbol zastępczy stopki 3">
            <a:extLst>
              <a:ext uri="{FF2B5EF4-FFF2-40B4-BE49-F238E27FC236}">
                <a16:creationId xmlns:a16="http://schemas.microsoft.com/office/drawing/2014/main" id="{CDA14127-CB3A-4BAF-98CF-0CC1FB3426A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10155234"/>
            <a:ext cx="3276596" cy="5365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Symbol zastępczy numeru slajdu 4">
            <a:extLst>
              <a:ext uri="{FF2B5EF4-FFF2-40B4-BE49-F238E27FC236}">
                <a16:creationId xmlns:a16="http://schemas.microsoft.com/office/drawing/2014/main" id="{5ABF80B2-F024-4059-961E-E4108510263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4281485" y="10155234"/>
            <a:ext cx="3276596" cy="5365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26086FE-750D-4D3C-B9C3-53671B17D4F6}" type="slidenum">
              <a:t>‹#›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0" name="Symbol zastępczy nagłówka 5">
            <a:extLst>
              <a:ext uri="{FF2B5EF4-FFF2-40B4-BE49-F238E27FC236}">
                <a16:creationId xmlns:a16="http://schemas.microsoft.com/office/drawing/2014/main" id="{B4D8BD2E-ADC1-43AF-87BE-99569E7E2D7E}"/>
              </a:ext>
            </a:extLst>
          </p:cNvPr>
          <p:cNvSpPr txBox="1">
            <a:spLocks noGrp="1"/>
          </p:cNvSpPr>
          <p:nvPr>
            <p:ph type="hdr" sz="quarter" idx="10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11" name="Symbol zastępczy daty 6">
            <a:extLst>
              <a:ext uri="{FF2B5EF4-FFF2-40B4-BE49-F238E27FC236}">
                <a16:creationId xmlns:a16="http://schemas.microsoft.com/office/drawing/2014/main" id="{D8AE3A95-BC9B-48E9-8156-FB53A3C1EFE2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t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12" name="Symbol zastępczy stopki 7">
            <a:extLst>
              <a:ext uri="{FF2B5EF4-FFF2-40B4-BE49-F238E27FC236}">
                <a16:creationId xmlns:a16="http://schemas.microsoft.com/office/drawing/2014/main" id="{4D587EAE-2ECA-4DB8-BC0F-F27050A0660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b" anchorCtr="0" compatLnSpc="0">
            <a:noAutofit/>
          </a:bodyPr>
          <a:lstStyle/>
          <a:p>
            <a: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13" name="Symbol zastępczy numeru slajdu 8">
            <a:extLst>
              <a:ext uri="{FF2B5EF4-FFF2-40B4-BE49-F238E27FC236}">
                <a16:creationId xmlns:a16="http://schemas.microsoft.com/office/drawing/2014/main" id="{8059612F-5CF7-4FBE-A811-DFABA0C7AE3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none" lIns="90004" tIns="44997" rIns="90004" bIns="44997" anchor="b" anchorCtr="0" compatLnSpc="0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4743839-85F1-4B60-BFB6-9BCF415E23C2}" type="slidenum">
              <a:t>‹#›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Arial" pitchFamily="18"/>
              <a:ea typeface="Andale Sans UI" pitchFamily="2"/>
              <a:cs typeface="Tahoma" pitchFamily="2"/>
            </a:endParaRPr>
          </a:p>
        </p:txBody>
      </p:sp>
      <p:sp>
        <p:nvSpPr>
          <p:cNvPr id="14" name="Symbol zastępczy nagłówka 1">
            <a:extLst>
              <a:ext uri="{FF2B5EF4-FFF2-40B4-BE49-F238E27FC236}">
                <a16:creationId xmlns:a16="http://schemas.microsoft.com/office/drawing/2014/main" id="{9BB45CCC-3938-442A-9257-E6995C68B45F}"/>
              </a:ext>
            </a:extLst>
          </p:cNvPr>
          <p:cNvSpPr txBox="1">
            <a:spLocks noGrp="1"/>
          </p:cNvSpPr>
          <p:nvPr>
            <p:ph type="hdr" sz="quarter" idx="10"/>
          </p:nvPr>
        </p:nvSpPr>
        <p:spPr>
          <a:xfrm>
            <a:off x="0" y="0"/>
            <a:ext cx="3276596" cy="5365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5" name="Symbol zastępczy daty 2">
            <a:extLst>
              <a:ext uri="{FF2B5EF4-FFF2-40B4-BE49-F238E27FC236}">
                <a16:creationId xmlns:a16="http://schemas.microsoft.com/office/drawing/2014/main" id="{9F28D9F2-180E-4FF0-AD08-A1CD9151BCD2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21F393A-3977-4B0A-846E-501464914656}" type="datetime1">
              <a: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02.10.2020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6" name="Symbol zastępczy stopki 3">
            <a:extLst>
              <a:ext uri="{FF2B5EF4-FFF2-40B4-BE49-F238E27FC236}">
                <a16:creationId xmlns:a16="http://schemas.microsoft.com/office/drawing/2014/main" id="{7E1C4382-0F4B-48AB-BC7A-F1CBCF602B2C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10155234"/>
            <a:ext cx="3276596" cy="5365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7" name="Symbol zastępczy numeru slajdu 4">
            <a:extLst>
              <a:ext uri="{FF2B5EF4-FFF2-40B4-BE49-F238E27FC236}">
                <a16:creationId xmlns:a16="http://schemas.microsoft.com/office/drawing/2014/main" id="{A15AC1C3-7AD7-4EB8-8D82-FBDAEDABF1B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4281485" y="10155234"/>
            <a:ext cx="3276596" cy="5365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4793CFC-29F3-4986-BE49-829921C32C15}" type="slidenum">
              <a:t>‹#›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54190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:a16="http://schemas.microsoft.com/office/drawing/2014/main" id="{D760FAE2-14D2-4BDD-8947-128782909FAF}"/>
              </a:ext>
            </a:extLst>
          </p:cNvPr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76596" cy="5365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9736D95E-09DF-4D5C-9E64-CB03556B5B5B}"/>
              </a:ext>
            </a:extLst>
          </p:cNvPr>
          <p:cNvSpPr txBox="1">
            <a:spLocks noGrp="1"/>
          </p:cNvSpPr>
          <p:nvPr>
            <p:ph type="dt" idx="1"/>
          </p:nvPr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85BD308E-99E9-4C81-BD21-D3734B33F424}" type="datetime1">
              <a:rPr lang="pl-PL"/>
              <a:pPr lvl="0"/>
              <a:t>02.10.2020</a:t>
            </a:fld>
            <a:endParaRPr lang="pl-PL"/>
          </a:p>
        </p:txBody>
      </p:sp>
      <p:sp>
        <p:nvSpPr>
          <p:cNvPr id="4" name="Symbol zastępczy obrazu slajdu 3">
            <a:extLst>
              <a:ext uri="{FF2B5EF4-FFF2-40B4-BE49-F238E27FC236}">
                <a16:creationId xmlns:a16="http://schemas.microsoft.com/office/drawing/2014/main" id="{141DC4B3-E812-4A81-8536-BA88F1ABF48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4772" y="1336679"/>
            <a:ext cx="4810128" cy="3608386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Symbol zastępczy notatek 4">
            <a:extLst>
              <a:ext uri="{FF2B5EF4-FFF2-40B4-BE49-F238E27FC236}">
                <a16:creationId xmlns:a16="http://schemas.microsoft.com/office/drawing/2014/main" id="{F91F4048-308D-49EC-BA77-64D4A5F51FFF}"/>
              </a:ext>
            </a:extLst>
          </p:cNvPr>
          <p:cNvSpPr txBox="1">
            <a:spLocks noGrp="1"/>
          </p:cNvSpPr>
          <p:nvPr>
            <p:ph type="body" sz="quarter" idx="3"/>
          </p:nvPr>
        </p:nvSpPr>
        <p:spPr>
          <a:xfrm>
            <a:off x="755651" y="5145091"/>
            <a:ext cx="6048371" cy="42100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obrazu slajdu 7">
            <a:extLst>
              <a:ext uri="{FF2B5EF4-FFF2-40B4-BE49-F238E27FC236}">
                <a16:creationId xmlns:a16="http://schemas.microsoft.com/office/drawing/2014/main" id="{3EB92A22-2C50-478B-A778-5ECE66688EC6}"/>
              </a:ext>
            </a:extLst>
          </p:cNvPr>
          <p:cNvSpPr>
            <a:spLocks noGrp="1" noRot="1" noChangeAspect="1"/>
          </p:cNvSpPr>
          <p:nvPr>
            <p:ph type="sldImg" sz="quarter" idx="4294967295"/>
          </p:nvPr>
        </p:nvSpPr>
        <p:spPr>
          <a:xfrm>
            <a:off x="1107000" y="812517"/>
            <a:ext cx="5345280" cy="4008958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7" name="Symbol zastępczy notatek 8">
            <a:extLst>
              <a:ext uri="{FF2B5EF4-FFF2-40B4-BE49-F238E27FC236}">
                <a16:creationId xmlns:a16="http://schemas.microsoft.com/office/drawing/2014/main" id="{EA082AD6-311A-4935-A2DD-AEE4611A5A88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55998" y="5078522"/>
            <a:ext cx="6047640" cy="4811042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endParaRPr lang="zxx-ZZ"/>
          </a:p>
        </p:txBody>
      </p:sp>
      <p:sp>
        <p:nvSpPr>
          <p:cNvPr id="8" name="Symbol zastępczy nagłówka 9">
            <a:extLst>
              <a:ext uri="{FF2B5EF4-FFF2-40B4-BE49-F238E27FC236}">
                <a16:creationId xmlns:a16="http://schemas.microsoft.com/office/drawing/2014/main" id="{20122047-C883-4078-9BCB-68399222C7E7}"/>
              </a:ext>
            </a:extLst>
          </p:cNvPr>
          <p:cNvSpPr txBox="1">
            <a:spLocks noGrp="1"/>
          </p:cNvSpPr>
          <p:nvPr>
            <p:ph type="hdr" sz="quarter" idx="10"/>
          </p:nvPr>
        </p:nvSpPr>
        <p:spPr>
          <a:xfrm>
            <a:off x="0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xx-ZZ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zxx-ZZ"/>
          </a:p>
        </p:txBody>
      </p:sp>
      <p:sp>
        <p:nvSpPr>
          <p:cNvPr id="9" name="Symbol zastępczy daty 10">
            <a:extLst>
              <a:ext uri="{FF2B5EF4-FFF2-40B4-BE49-F238E27FC236}">
                <a16:creationId xmlns:a16="http://schemas.microsoft.com/office/drawing/2014/main" id="{551ADBAC-23A9-4E4F-9227-B35DA06B0FB3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4278962" y="0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xx-ZZ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zxx-ZZ"/>
          </a:p>
        </p:txBody>
      </p:sp>
      <p:sp>
        <p:nvSpPr>
          <p:cNvPr id="10" name="Symbol zastępczy stopki 11">
            <a:extLst>
              <a:ext uri="{FF2B5EF4-FFF2-40B4-BE49-F238E27FC236}">
                <a16:creationId xmlns:a16="http://schemas.microsoft.com/office/drawing/2014/main" id="{C413313C-36AB-4345-B030-FADB8B9EC598}"/>
              </a:ext>
            </a:extLst>
          </p:cNvPr>
          <p:cNvSpPr txBox="1">
            <a:spLocks noGrp="1"/>
          </p:cNvSpPr>
          <p:nvPr>
            <p:ph type="ftr" sz="quarter" idx="4"/>
          </p:nvPr>
        </p:nvSpPr>
        <p:spPr>
          <a:xfrm>
            <a:off x="0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xx-ZZ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zxx-ZZ"/>
          </a:p>
        </p:txBody>
      </p:sp>
      <p:sp>
        <p:nvSpPr>
          <p:cNvPr id="11" name="Symbol zastępczy numeru slajdu 12">
            <a:extLst>
              <a:ext uri="{FF2B5EF4-FFF2-40B4-BE49-F238E27FC236}">
                <a16:creationId xmlns:a16="http://schemas.microsoft.com/office/drawing/2014/main" id="{5C43329F-2EEF-4DFA-92D9-F29BDFC4D074}"/>
              </a:ext>
            </a:extLst>
          </p:cNvPr>
          <p:cNvSpPr txBox="1">
            <a:spLocks noGrp="1"/>
          </p:cNvSpPr>
          <p:nvPr>
            <p:ph type="sldNum" sz="quarter" idx="5"/>
          </p:nvPr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zxx-ZZ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200C58B7-202C-4877-9299-FEC1D17380C4}" type="slidenum">
              <a:t>‹#›</a:t>
            </a:fld>
            <a:endParaRPr lang="zxx-ZZ"/>
          </a:p>
        </p:txBody>
      </p:sp>
      <p:sp>
        <p:nvSpPr>
          <p:cNvPr id="12" name="Symbol zastępczy stopki 5">
            <a:extLst>
              <a:ext uri="{FF2B5EF4-FFF2-40B4-BE49-F238E27FC236}">
                <a16:creationId xmlns:a16="http://schemas.microsoft.com/office/drawing/2014/main" id="{CD19BB3D-5026-4E8D-8EC3-80F2EDBA7E6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10155234"/>
            <a:ext cx="3276596" cy="5365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pl-PL"/>
          </a:p>
        </p:txBody>
      </p:sp>
      <p:sp>
        <p:nvSpPr>
          <p:cNvPr id="13" name="Symbol zastępczy numeru slajdu 6">
            <a:extLst>
              <a:ext uri="{FF2B5EF4-FFF2-40B4-BE49-F238E27FC236}">
                <a16:creationId xmlns:a16="http://schemas.microsoft.com/office/drawing/2014/main" id="{74B27BA3-A0E3-4451-9CA8-9A581E371AB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4281485" y="10155234"/>
            <a:ext cx="3276596" cy="5365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5821207C-0107-4612-910D-B8A3025ECD50}" type="slidenum">
              <a:t>‹#›</a:t>
            </a:fld>
            <a:endParaRPr lang="pl-PL"/>
          </a:p>
        </p:txBody>
      </p:sp>
      <p:sp>
        <p:nvSpPr>
          <p:cNvPr id="14" name="Symbol zastępczy nagłówka 1">
            <a:extLst>
              <a:ext uri="{FF2B5EF4-FFF2-40B4-BE49-F238E27FC236}">
                <a16:creationId xmlns:a16="http://schemas.microsoft.com/office/drawing/2014/main" id="{3B7A0D32-B702-457F-8F41-991C1A0FD956}"/>
              </a:ext>
            </a:extLst>
          </p:cNvPr>
          <p:cNvSpPr txBox="1">
            <a:spLocks noGrp="1"/>
          </p:cNvSpPr>
          <p:nvPr>
            <p:ph type="hdr" sz="quarter" idx="10"/>
          </p:nvPr>
        </p:nvSpPr>
        <p:spPr>
          <a:xfrm>
            <a:off x="0" y="0"/>
            <a:ext cx="3276596" cy="5365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pl-PL"/>
          </a:p>
        </p:txBody>
      </p:sp>
      <p:sp>
        <p:nvSpPr>
          <p:cNvPr id="15" name="Symbol zastępczy daty 2">
            <a:extLst>
              <a:ext uri="{FF2B5EF4-FFF2-40B4-BE49-F238E27FC236}">
                <a16:creationId xmlns:a16="http://schemas.microsoft.com/office/drawing/2014/main" id="{120B3695-D2E8-4148-93D3-96689D05FD56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BC69792E-B134-4877-831B-FA63D34CFB1B}" type="datetime1">
              <a:rPr lang="pl-PL"/>
              <a:pPr lvl="0"/>
              <a:t>02.10.2020</a:t>
            </a:fld>
            <a:endParaRPr lang="pl-PL"/>
          </a:p>
        </p:txBody>
      </p:sp>
      <p:sp>
        <p:nvSpPr>
          <p:cNvPr id="16" name="Symbol zastępczy obrazu slajdu 3">
            <a:extLst>
              <a:ext uri="{FF2B5EF4-FFF2-40B4-BE49-F238E27FC236}">
                <a16:creationId xmlns:a16="http://schemas.microsoft.com/office/drawing/2014/main" id="{1D202FB4-BD8A-48DE-B35C-1FD16F5084E9}"/>
              </a:ext>
            </a:extLst>
          </p:cNvPr>
          <p:cNvSpPr>
            <a:spLocks noGrp="1" noRot="1" noChangeAspect="1"/>
          </p:cNvSpPr>
          <p:nvPr>
            <p:ph type="sldImg" sz="quarter" idx="4294967295"/>
          </p:nvPr>
        </p:nvSpPr>
        <p:spPr>
          <a:xfrm>
            <a:off x="1374772" y="1336679"/>
            <a:ext cx="4810128" cy="3608386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17" name="Symbol zastępczy notatek 4">
            <a:extLst>
              <a:ext uri="{FF2B5EF4-FFF2-40B4-BE49-F238E27FC236}">
                <a16:creationId xmlns:a16="http://schemas.microsoft.com/office/drawing/2014/main" id="{A8CF74DE-FE00-47F0-97B8-D674C78D2F2D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55651" y="5145091"/>
            <a:ext cx="6048371" cy="42100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18" name="Symbol zastępczy stopki 5">
            <a:extLst>
              <a:ext uri="{FF2B5EF4-FFF2-40B4-BE49-F238E27FC236}">
                <a16:creationId xmlns:a16="http://schemas.microsoft.com/office/drawing/2014/main" id="{DBAB785B-06FD-452E-BB7A-BCA3561C583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10155234"/>
            <a:ext cx="3276596" cy="5365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pl-PL"/>
          </a:p>
        </p:txBody>
      </p:sp>
      <p:sp>
        <p:nvSpPr>
          <p:cNvPr id="19" name="Symbol zastępczy numeru slajdu 6">
            <a:extLst>
              <a:ext uri="{FF2B5EF4-FFF2-40B4-BE49-F238E27FC236}">
                <a16:creationId xmlns:a16="http://schemas.microsoft.com/office/drawing/2014/main" id="{D242E45B-2931-49E1-BBB0-8D9DFF702EA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4281485" y="10155234"/>
            <a:ext cx="3276596" cy="5365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410166CC-A167-40FC-A2DE-FC74CF9741D5}" type="slidenum">
              <a:t>‹#›</a:t>
            </a:fld>
            <a:endParaRPr lang="pl-PL"/>
          </a:p>
        </p:txBody>
      </p:sp>
      <p:sp>
        <p:nvSpPr>
          <p:cNvPr id="20" name="Symbol zastępczy nagłówka 1">
            <a:extLst>
              <a:ext uri="{FF2B5EF4-FFF2-40B4-BE49-F238E27FC236}">
                <a16:creationId xmlns:a16="http://schemas.microsoft.com/office/drawing/2014/main" id="{7AEFD582-5A6D-4A09-8F6A-402703892F0E}"/>
              </a:ext>
            </a:extLst>
          </p:cNvPr>
          <p:cNvSpPr txBox="1">
            <a:spLocks noGrp="1"/>
          </p:cNvSpPr>
          <p:nvPr>
            <p:ph type="hdr" sz="quarter" idx="10"/>
          </p:nvPr>
        </p:nvSpPr>
        <p:spPr>
          <a:xfrm>
            <a:off x="0" y="0"/>
            <a:ext cx="3276596" cy="5365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pl-PL"/>
          </a:p>
        </p:txBody>
      </p:sp>
      <p:sp>
        <p:nvSpPr>
          <p:cNvPr id="21" name="Symbol zastępczy daty 2">
            <a:extLst>
              <a:ext uri="{FF2B5EF4-FFF2-40B4-BE49-F238E27FC236}">
                <a16:creationId xmlns:a16="http://schemas.microsoft.com/office/drawing/2014/main" id="{CED03C16-152F-4665-9A12-89E8775D64B6}"/>
              </a:ext>
            </a:extLst>
          </p:cNvPr>
          <p:cNvSpPr txBox="1">
            <a:spLocks noGrp="1"/>
          </p:cNvSpPr>
          <p:nvPr>
            <p:ph type="dt" sz="quarter" idx="7"/>
          </p:nvPr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3399D81B-C46F-4D60-89F4-137F2A65FE1F}" type="datetime1">
              <a:rPr lang="pl-PL"/>
              <a:pPr lvl="0"/>
              <a:t>02.10.2020</a:t>
            </a:fld>
            <a:endParaRPr lang="pl-PL"/>
          </a:p>
        </p:txBody>
      </p:sp>
      <p:sp>
        <p:nvSpPr>
          <p:cNvPr id="22" name="Symbol zastępczy obrazu slajdu 3">
            <a:extLst>
              <a:ext uri="{FF2B5EF4-FFF2-40B4-BE49-F238E27FC236}">
                <a16:creationId xmlns:a16="http://schemas.microsoft.com/office/drawing/2014/main" id="{C806C756-BFF5-4B70-B555-EDD85849371B}"/>
              </a:ext>
            </a:extLst>
          </p:cNvPr>
          <p:cNvSpPr>
            <a:spLocks noGrp="1" noRot="1" noChangeAspect="1"/>
          </p:cNvSpPr>
          <p:nvPr>
            <p:ph type="sldImg" sz="quarter" idx="4294967295"/>
          </p:nvPr>
        </p:nvSpPr>
        <p:spPr>
          <a:xfrm>
            <a:off x="1374772" y="1336679"/>
            <a:ext cx="4810128" cy="3608386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23" name="Symbol zastępczy notatek 4">
            <a:extLst>
              <a:ext uri="{FF2B5EF4-FFF2-40B4-BE49-F238E27FC236}">
                <a16:creationId xmlns:a16="http://schemas.microsoft.com/office/drawing/2014/main" id="{CE8F13BF-79A0-434A-A57F-D47A1ACB9835}"/>
              </a:ext>
            </a:extLst>
          </p:cNvPr>
          <p:cNvSpPr txBox="1">
            <a:spLocks noGrp="1"/>
          </p:cNvSpPr>
          <p:nvPr>
            <p:ph type="body" sz="quarter" idx="4294967295"/>
          </p:nvPr>
        </p:nvSpPr>
        <p:spPr>
          <a:xfrm>
            <a:off x="755651" y="5145091"/>
            <a:ext cx="6048371" cy="421005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24" name="Symbol zastępczy stopki 5">
            <a:extLst>
              <a:ext uri="{FF2B5EF4-FFF2-40B4-BE49-F238E27FC236}">
                <a16:creationId xmlns:a16="http://schemas.microsoft.com/office/drawing/2014/main" id="{2F383FEE-5952-46D1-9F62-33988FA377C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>
          <a:xfrm>
            <a:off x="0" y="10155234"/>
            <a:ext cx="3276596" cy="5365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endParaRPr lang="pl-PL"/>
          </a:p>
        </p:txBody>
      </p:sp>
      <p:sp>
        <p:nvSpPr>
          <p:cNvPr id="25" name="Symbol zastępczy numeru slajdu 6">
            <a:extLst>
              <a:ext uri="{FF2B5EF4-FFF2-40B4-BE49-F238E27FC236}">
                <a16:creationId xmlns:a16="http://schemas.microsoft.com/office/drawing/2014/main" id="{B4D27735-AFCF-4871-A07B-0C14921CD90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>
          <a:xfrm>
            <a:off x="4281485" y="10155234"/>
            <a:ext cx="3276596" cy="53657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defRPr>
            </a:lvl1pPr>
          </a:lstStyle>
          <a:p>
            <a:pPr lvl="0"/>
            <a:fld id="{2C5FEEC0-0625-4434-89BA-4FB4FC21FD66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30260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5999" marR="0" lvl="0" indent="0" defTabSz="914400" rtl="0" fontAlgn="auto" hangingPunct="0">
      <a:lnSpc>
        <a:spcPct val="100000"/>
      </a:lnSpc>
      <a:spcBef>
        <a:spcPts val="0"/>
      </a:spcBef>
      <a:spcAft>
        <a:spcPts val="0"/>
      </a:spcAft>
      <a:buNone/>
      <a:tabLst/>
      <a:defRPr lang="pl-PL" sz="2000" b="0" i="0" u="none" strike="noStrike" kern="1200" cap="none" spc="0" baseline="0">
        <a:solidFill>
          <a:srgbClr val="000000"/>
        </a:solidFill>
        <a:uFillTx/>
        <a:latin typeface="Arial" pitchFamily="18"/>
        <a:cs typeface="Tahoma" pitchFamily="2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pl-PL" sz="1200" b="0" i="0" u="none" strike="noStrike" kern="1200" cap="none" spc="0" baseline="0">
        <a:solidFill>
          <a:srgbClr val="000000"/>
        </a:solidFill>
        <a:uFillTx/>
        <a:latin typeface="Calibri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pl-PL" sz="1200" b="0" i="0" u="none" strike="noStrike" kern="1200" cap="none" spc="0" baseline="0">
        <a:solidFill>
          <a:srgbClr val="000000"/>
        </a:solidFill>
        <a:uFillTx/>
        <a:latin typeface="Calibri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pl-PL" sz="1200" b="0" i="0" u="none" strike="noStrike" kern="1200" cap="none" spc="0" baseline="0">
        <a:solidFill>
          <a:srgbClr val="000000"/>
        </a:solidFill>
        <a:uFillTx/>
        <a:latin typeface="Calibri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pl-PL" sz="1200" b="0" i="0" u="none" strike="noStrike" kern="1200" cap="none" spc="0" baseline="0">
        <a:solidFill>
          <a:srgbClr val="000000"/>
        </a:solidFill>
        <a:uFillTx/>
        <a:latin typeface="Calibri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>
            <a:extLst>
              <a:ext uri="{FF2B5EF4-FFF2-40B4-BE49-F238E27FC236}">
                <a16:creationId xmlns:a16="http://schemas.microsoft.com/office/drawing/2014/main" id="{9E54987E-3820-40EF-8517-3EF458288234}"/>
              </a:ext>
            </a:extLst>
          </p:cNvPr>
          <p:cNvSpPr txBox="1"/>
          <p:nvPr/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D68B940-B63F-4321-A3DF-45969467563E}" type="datetime1">
              <a: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02.10.2020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numeru slajdu 12">
            <a:extLst>
              <a:ext uri="{FF2B5EF4-FFF2-40B4-BE49-F238E27FC236}">
                <a16:creationId xmlns:a16="http://schemas.microsoft.com/office/drawing/2014/main" id="{C52955DF-DC02-4792-913C-688CDB7538C7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749FA3A-FBE1-4D15-A590-87EACADC1F7E}" type="slidenum">
              <a:t>1</a:t>
            </a:fld>
            <a:endParaRPr lang="zxx-Z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Symbol zastępczy numeru slajdu 6">
            <a:extLst>
              <a:ext uri="{FF2B5EF4-FFF2-40B4-BE49-F238E27FC236}">
                <a16:creationId xmlns:a16="http://schemas.microsoft.com/office/drawing/2014/main" id="{33B01389-3EF1-43C7-B142-2FD22160721A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F790E3C-38C3-4B3B-B800-3ECD4F227E7B}" type="slidenum">
              <a:t>1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Symbol zastępczy obrazu slajdu 1">
            <a:extLst>
              <a:ext uri="{FF2B5EF4-FFF2-40B4-BE49-F238E27FC236}">
                <a16:creationId xmlns:a16="http://schemas.microsoft.com/office/drawing/2014/main" id="{B2D79D19-B878-4122-AA5C-85E2A970AB9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12858" y="1027108"/>
            <a:ext cx="4933946" cy="3700457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6" name="Symbol zastępczy notatek 2">
            <a:extLst>
              <a:ext uri="{FF2B5EF4-FFF2-40B4-BE49-F238E27FC236}">
                <a16:creationId xmlns:a16="http://schemas.microsoft.com/office/drawing/2014/main" id="{42F4BF2C-6388-46A6-87A8-00F6D3E1E29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481" cy="4107603"/>
          </a:xfrm>
        </p:spPr>
        <p:txBody>
          <a:bodyPr lIns="0" tIns="0" rIns="0" bIns="0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>
            <a:extLst>
              <a:ext uri="{FF2B5EF4-FFF2-40B4-BE49-F238E27FC236}">
                <a16:creationId xmlns:a16="http://schemas.microsoft.com/office/drawing/2014/main" id="{CEB3F65B-0C70-44D4-BB32-CFB58016F5F8}"/>
              </a:ext>
            </a:extLst>
          </p:cNvPr>
          <p:cNvSpPr txBox="1"/>
          <p:nvPr/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2EFE103-8A82-47AB-B95E-3293D8485494}" type="datetime1">
              <a: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02.10.2020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numeru slajdu 12">
            <a:extLst>
              <a:ext uri="{FF2B5EF4-FFF2-40B4-BE49-F238E27FC236}">
                <a16:creationId xmlns:a16="http://schemas.microsoft.com/office/drawing/2014/main" id="{A110F8C9-FF96-422F-A746-FDAC21B07D2C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1E0F317-A76D-4FB5-BF15-70B0A8E406E1}" type="slidenum">
              <a:t>10</a:t>
            </a:fld>
            <a:endParaRPr lang="zxx-Z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Symbol zastępczy numeru slajdu 6">
            <a:extLst>
              <a:ext uri="{FF2B5EF4-FFF2-40B4-BE49-F238E27FC236}">
                <a16:creationId xmlns:a16="http://schemas.microsoft.com/office/drawing/2014/main" id="{8ABF4962-2BAE-4F81-B481-F88A318D8E00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6FA889F-AA1F-4664-862F-94218548E2A1}" type="slidenum">
              <a:t>10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Symbol zastępczy obrazu slajdu 1">
            <a:extLst>
              <a:ext uri="{FF2B5EF4-FFF2-40B4-BE49-F238E27FC236}">
                <a16:creationId xmlns:a16="http://schemas.microsoft.com/office/drawing/2014/main" id="{4E78E422-D34E-498D-9766-35E0633FF91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12858" y="1027108"/>
            <a:ext cx="4933946" cy="3700457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6" name="Symbol zastępczy notatek 2">
            <a:extLst>
              <a:ext uri="{FF2B5EF4-FFF2-40B4-BE49-F238E27FC236}">
                <a16:creationId xmlns:a16="http://schemas.microsoft.com/office/drawing/2014/main" id="{3D2A4521-7D96-48E9-8D6D-1E4DE03312B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481" cy="4107603"/>
          </a:xfrm>
        </p:spPr>
        <p:txBody>
          <a:bodyPr lIns="0" tIns="0" rIns="0" bIns="0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>
            <a:extLst>
              <a:ext uri="{FF2B5EF4-FFF2-40B4-BE49-F238E27FC236}">
                <a16:creationId xmlns:a16="http://schemas.microsoft.com/office/drawing/2014/main" id="{B1D0D613-856F-4083-BAE2-F66FA81E078F}"/>
              </a:ext>
            </a:extLst>
          </p:cNvPr>
          <p:cNvSpPr txBox="1"/>
          <p:nvPr/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7A3F426-8B95-4DE1-A271-459F79B26FEE}" type="datetime1">
              <a: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02.10.2020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numeru slajdu 12">
            <a:extLst>
              <a:ext uri="{FF2B5EF4-FFF2-40B4-BE49-F238E27FC236}">
                <a16:creationId xmlns:a16="http://schemas.microsoft.com/office/drawing/2014/main" id="{7FE708BA-004D-416E-82CC-562598877BED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8CB9F0E-7973-4F5A-93B1-C1AED99C8FC9}" type="slidenum">
              <a:t>11</a:t>
            </a:fld>
            <a:endParaRPr lang="zxx-Z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Symbol zastępczy numeru slajdu 6">
            <a:extLst>
              <a:ext uri="{FF2B5EF4-FFF2-40B4-BE49-F238E27FC236}">
                <a16:creationId xmlns:a16="http://schemas.microsoft.com/office/drawing/2014/main" id="{EA83E5A6-AFA1-4D10-A37E-17E5B1BC62ED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F248F94-AC30-4950-B01E-B240A7503EAC}" type="slidenum">
              <a:t>11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Symbol zastępczy obrazu slajdu 1">
            <a:extLst>
              <a:ext uri="{FF2B5EF4-FFF2-40B4-BE49-F238E27FC236}">
                <a16:creationId xmlns:a16="http://schemas.microsoft.com/office/drawing/2014/main" id="{2692E161-5DEF-4BC4-BB9D-37549D3F95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12858" y="1027108"/>
            <a:ext cx="4933946" cy="3700457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6" name="Symbol zastępczy notatek 2">
            <a:extLst>
              <a:ext uri="{FF2B5EF4-FFF2-40B4-BE49-F238E27FC236}">
                <a16:creationId xmlns:a16="http://schemas.microsoft.com/office/drawing/2014/main" id="{D1B61297-B078-473B-AAD5-EB3D2B9DFD7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481" cy="4107603"/>
          </a:xfrm>
        </p:spPr>
        <p:txBody>
          <a:bodyPr lIns="0" tIns="0" rIns="0" bIns="0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>
            <a:extLst>
              <a:ext uri="{FF2B5EF4-FFF2-40B4-BE49-F238E27FC236}">
                <a16:creationId xmlns:a16="http://schemas.microsoft.com/office/drawing/2014/main" id="{B5691A59-55F4-494F-9870-DD0A6AE250F1}"/>
              </a:ext>
            </a:extLst>
          </p:cNvPr>
          <p:cNvSpPr txBox="1"/>
          <p:nvPr/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168CBB9-E86D-4BB8-8825-04E71FE27D2E}" type="datetime1">
              <a: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02.10.2020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numeru slajdu 12">
            <a:extLst>
              <a:ext uri="{FF2B5EF4-FFF2-40B4-BE49-F238E27FC236}">
                <a16:creationId xmlns:a16="http://schemas.microsoft.com/office/drawing/2014/main" id="{F1DD8EBC-A4BF-41F5-8E26-781EFB24C3C4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2BEF42B-5C99-446C-A0D2-A4E358ACE1DB}" type="slidenum">
              <a:t>12</a:t>
            </a:fld>
            <a:endParaRPr lang="zxx-Z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Symbol zastępczy numeru slajdu 6">
            <a:extLst>
              <a:ext uri="{FF2B5EF4-FFF2-40B4-BE49-F238E27FC236}">
                <a16:creationId xmlns:a16="http://schemas.microsoft.com/office/drawing/2014/main" id="{6B20DB6D-1544-4165-AB9C-4CFDBB01A694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EFF1698-0042-425D-9422-36749CBAD27F}" type="slidenum">
              <a:t>12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Symbol zastępczy obrazu slajdu 1">
            <a:extLst>
              <a:ext uri="{FF2B5EF4-FFF2-40B4-BE49-F238E27FC236}">
                <a16:creationId xmlns:a16="http://schemas.microsoft.com/office/drawing/2014/main" id="{9F94F318-B694-45B8-BFE3-66040A75BE5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12858" y="1027108"/>
            <a:ext cx="4933946" cy="3700457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6" name="Symbol zastępczy notatek 2">
            <a:extLst>
              <a:ext uri="{FF2B5EF4-FFF2-40B4-BE49-F238E27FC236}">
                <a16:creationId xmlns:a16="http://schemas.microsoft.com/office/drawing/2014/main" id="{75C30BBC-0AF0-4AC3-A6F8-C33CBBAB106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481" cy="4107603"/>
          </a:xfrm>
        </p:spPr>
        <p:txBody>
          <a:bodyPr lIns="0" tIns="0" rIns="0" bIns="0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>
            <a:extLst>
              <a:ext uri="{FF2B5EF4-FFF2-40B4-BE49-F238E27FC236}">
                <a16:creationId xmlns:a16="http://schemas.microsoft.com/office/drawing/2014/main" id="{6FEE7E0D-4F0A-4AC2-8061-B8796FF53E5B}"/>
              </a:ext>
            </a:extLst>
          </p:cNvPr>
          <p:cNvSpPr txBox="1"/>
          <p:nvPr/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6D80AD5-1143-4940-8B8F-4848F790B778}" type="datetime1">
              <a: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02.10.2020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numeru slajdu 12">
            <a:extLst>
              <a:ext uri="{FF2B5EF4-FFF2-40B4-BE49-F238E27FC236}">
                <a16:creationId xmlns:a16="http://schemas.microsoft.com/office/drawing/2014/main" id="{0AA5E142-DB3B-4635-BAA7-4B5F244D29C0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A608DC5-A9F2-403E-B53A-306D4ED85537}" type="slidenum">
              <a:t>13</a:t>
            </a:fld>
            <a:endParaRPr lang="zxx-Z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Symbol zastępczy numeru slajdu 6">
            <a:extLst>
              <a:ext uri="{FF2B5EF4-FFF2-40B4-BE49-F238E27FC236}">
                <a16:creationId xmlns:a16="http://schemas.microsoft.com/office/drawing/2014/main" id="{35BF0B60-E191-421D-AA52-50FFA710E99A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5B9CFD4-95FC-49C4-9DFC-9BB56919231E}" type="slidenum">
              <a:t>13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Symbol zastępczy obrazu slajdu 1">
            <a:extLst>
              <a:ext uri="{FF2B5EF4-FFF2-40B4-BE49-F238E27FC236}">
                <a16:creationId xmlns:a16="http://schemas.microsoft.com/office/drawing/2014/main" id="{DE1B5683-5B98-4ACF-ABA5-31CBFD8BA1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6" name="Symbol zastępczy notatek 2">
            <a:extLst>
              <a:ext uri="{FF2B5EF4-FFF2-40B4-BE49-F238E27FC236}">
                <a16:creationId xmlns:a16="http://schemas.microsoft.com/office/drawing/2014/main" id="{06DA62D2-3180-464E-A1E5-13E2761F75B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481" cy="4107603"/>
          </a:xfrm>
        </p:spPr>
        <p:txBody>
          <a:bodyPr lIns="0" tIns="0" rIns="0" bIns="0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>
            <a:extLst>
              <a:ext uri="{FF2B5EF4-FFF2-40B4-BE49-F238E27FC236}">
                <a16:creationId xmlns:a16="http://schemas.microsoft.com/office/drawing/2014/main" id="{91EEC035-D596-41E0-8C8F-93EA69DC01F2}"/>
              </a:ext>
            </a:extLst>
          </p:cNvPr>
          <p:cNvSpPr txBox="1"/>
          <p:nvPr/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AECAAC1-C8DB-4788-8F0F-D33CB27C7525}" type="datetime1">
              <a: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02.10.2020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numeru slajdu 12">
            <a:extLst>
              <a:ext uri="{FF2B5EF4-FFF2-40B4-BE49-F238E27FC236}">
                <a16:creationId xmlns:a16="http://schemas.microsoft.com/office/drawing/2014/main" id="{E43AA285-5A7B-4A1F-B4B1-A3440453E6BF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3B08851-B52E-4B93-8A16-F8AF6EC75E3E}" type="slidenum">
              <a:t>14</a:t>
            </a:fld>
            <a:endParaRPr lang="zxx-Z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Symbol zastępczy numeru slajdu 6">
            <a:extLst>
              <a:ext uri="{FF2B5EF4-FFF2-40B4-BE49-F238E27FC236}">
                <a16:creationId xmlns:a16="http://schemas.microsoft.com/office/drawing/2014/main" id="{B9F5E7B1-74C3-4E4F-ABD4-81A01E250040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FE4335D-6C36-427B-9A2B-63407FC3D75D}" type="slidenum">
              <a:t>14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Symbol zastępczy obrazu slajdu 1">
            <a:extLst>
              <a:ext uri="{FF2B5EF4-FFF2-40B4-BE49-F238E27FC236}">
                <a16:creationId xmlns:a16="http://schemas.microsoft.com/office/drawing/2014/main" id="{917BF527-ED71-4C7E-8142-4807707A67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6" name="Symbol zastępczy notatek 2">
            <a:extLst>
              <a:ext uri="{FF2B5EF4-FFF2-40B4-BE49-F238E27FC236}">
                <a16:creationId xmlns:a16="http://schemas.microsoft.com/office/drawing/2014/main" id="{5E832A08-5F96-47B9-9E5F-2DB053E0FD5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481" cy="4107603"/>
          </a:xfrm>
        </p:spPr>
        <p:txBody>
          <a:bodyPr lIns="0" tIns="0" rIns="0" bIns="0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>
            <a:extLst>
              <a:ext uri="{FF2B5EF4-FFF2-40B4-BE49-F238E27FC236}">
                <a16:creationId xmlns:a16="http://schemas.microsoft.com/office/drawing/2014/main" id="{37224A46-4C01-4D92-B70D-DA04BF0A710A}"/>
              </a:ext>
            </a:extLst>
          </p:cNvPr>
          <p:cNvSpPr txBox="1"/>
          <p:nvPr/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76F9200-6F55-4505-8565-34A56D9FD462}" type="datetime1">
              <a: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02.10.2020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numeru slajdu 12">
            <a:extLst>
              <a:ext uri="{FF2B5EF4-FFF2-40B4-BE49-F238E27FC236}">
                <a16:creationId xmlns:a16="http://schemas.microsoft.com/office/drawing/2014/main" id="{33BFEC82-14EC-4E9C-A6C9-4D1548F4D337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35D45D6-FA6B-4990-84FD-8D0DEA17C250}" type="slidenum">
              <a:t>15</a:t>
            </a:fld>
            <a:endParaRPr lang="zxx-Z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Symbol zastępczy numeru slajdu 6">
            <a:extLst>
              <a:ext uri="{FF2B5EF4-FFF2-40B4-BE49-F238E27FC236}">
                <a16:creationId xmlns:a16="http://schemas.microsoft.com/office/drawing/2014/main" id="{E1E638E7-0E08-430A-BD94-02C8BEF4E45C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901C322-BED6-4DA2-9907-4FB557CBBCD5}" type="slidenum">
              <a:t>15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Symbol zastępczy obrazu slajdu 1">
            <a:extLst>
              <a:ext uri="{FF2B5EF4-FFF2-40B4-BE49-F238E27FC236}">
                <a16:creationId xmlns:a16="http://schemas.microsoft.com/office/drawing/2014/main" id="{E392CE56-388B-40A9-8A62-7B0C026B9F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6" name="Symbol zastępczy notatek 2">
            <a:extLst>
              <a:ext uri="{FF2B5EF4-FFF2-40B4-BE49-F238E27FC236}">
                <a16:creationId xmlns:a16="http://schemas.microsoft.com/office/drawing/2014/main" id="{32F0FF2A-336D-4F25-B5B9-7995FDFD6F1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481" cy="4107603"/>
          </a:xfrm>
        </p:spPr>
        <p:txBody>
          <a:bodyPr lIns="0" tIns="0" rIns="0" bIns="0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>
            <a:extLst>
              <a:ext uri="{FF2B5EF4-FFF2-40B4-BE49-F238E27FC236}">
                <a16:creationId xmlns:a16="http://schemas.microsoft.com/office/drawing/2014/main" id="{2821E88A-6AFA-455A-ACF3-DE675AF6A892}"/>
              </a:ext>
            </a:extLst>
          </p:cNvPr>
          <p:cNvSpPr txBox="1"/>
          <p:nvPr/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2B49482-DE5D-477E-AC3A-781D56CAD7E9}" type="datetime1">
              <a: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02.10.2020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numeru slajdu 12">
            <a:extLst>
              <a:ext uri="{FF2B5EF4-FFF2-40B4-BE49-F238E27FC236}">
                <a16:creationId xmlns:a16="http://schemas.microsoft.com/office/drawing/2014/main" id="{F366112B-6DE7-4004-BE5E-1312C85534F6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0067D98-F70D-40DD-B81F-0037A0001C25}" type="slidenum">
              <a:t>16</a:t>
            </a:fld>
            <a:endParaRPr lang="zxx-Z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Symbol zastępczy numeru slajdu 6">
            <a:extLst>
              <a:ext uri="{FF2B5EF4-FFF2-40B4-BE49-F238E27FC236}">
                <a16:creationId xmlns:a16="http://schemas.microsoft.com/office/drawing/2014/main" id="{9F355ADF-2920-4AE3-8F29-7DCF9DA1D65E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DD07D22-BF9A-404F-9121-DEED0F2339F2}" type="slidenum">
              <a:t>16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Symbol zastępczy obrazu slajdu 1">
            <a:extLst>
              <a:ext uri="{FF2B5EF4-FFF2-40B4-BE49-F238E27FC236}">
                <a16:creationId xmlns:a16="http://schemas.microsoft.com/office/drawing/2014/main" id="{CCB104DB-32A9-4E0B-BE23-FEB8EB1828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12858" y="1027108"/>
            <a:ext cx="4933946" cy="3700457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6" name="Symbol zastępczy notatek 2">
            <a:extLst>
              <a:ext uri="{FF2B5EF4-FFF2-40B4-BE49-F238E27FC236}">
                <a16:creationId xmlns:a16="http://schemas.microsoft.com/office/drawing/2014/main" id="{14820AAD-98D8-4083-AAA6-FC49A8BEB8C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481" cy="4107603"/>
          </a:xfrm>
        </p:spPr>
        <p:txBody>
          <a:bodyPr lIns="0" tIns="0" rIns="0" bIns="0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>
            <a:extLst>
              <a:ext uri="{FF2B5EF4-FFF2-40B4-BE49-F238E27FC236}">
                <a16:creationId xmlns:a16="http://schemas.microsoft.com/office/drawing/2014/main" id="{2C8EA2B3-AF1F-4D69-9E3A-5A128CF72887}"/>
              </a:ext>
            </a:extLst>
          </p:cNvPr>
          <p:cNvSpPr txBox="1"/>
          <p:nvPr/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33C217D-3FF6-4864-A42D-1D2948B75715}" type="datetime1">
              <a: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02.10.2020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numeru slajdu 12">
            <a:extLst>
              <a:ext uri="{FF2B5EF4-FFF2-40B4-BE49-F238E27FC236}">
                <a16:creationId xmlns:a16="http://schemas.microsoft.com/office/drawing/2014/main" id="{543F9C10-CC81-4F88-BFA9-2B9384893278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8BD7A6C-750C-47C6-BF84-95D8E216DFA0}" type="slidenum">
              <a:t>17</a:t>
            </a:fld>
            <a:endParaRPr lang="zxx-Z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Symbol zastępczy numeru slajdu 6">
            <a:extLst>
              <a:ext uri="{FF2B5EF4-FFF2-40B4-BE49-F238E27FC236}">
                <a16:creationId xmlns:a16="http://schemas.microsoft.com/office/drawing/2014/main" id="{1DC477B9-1105-478F-97BF-687FF0B4FB75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4236FD8-EE47-413D-98B5-301D5F814AAA}" type="slidenum">
              <a:t>17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Symbol zastępczy obrazu slajdu 1">
            <a:extLst>
              <a:ext uri="{FF2B5EF4-FFF2-40B4-BE49-F238E27FC236}">
                <a16:creationId xmlns:a16="http://schemas.microsoft.com/office/drawing/2014/main" id="{93994DCC-B43E-43EE-983F-AA796032A9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12858" y="1027108"/>
            <a:ext cx="4933946" cy="3700457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6" name="Symbol zastępczy notatek 2">
            <a:extLst>
              <a:ext uri="{FF2B5EF4-FFF2-40B4-BE49-F238E27FC236}">
                <a16:creationId xmlns:a16="http://schemas.microsoft.com/office/drawing/2014/main" id="{A5CBCDD8-F6B2-4A5B-A213-6905D6994D0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481" cy="4107603"/>
          </a:xfrm>
        </p:spPr>
        <p:txBody>
          <a:bodyPr lIns="0" tIns="0" rIns="0" bIns="0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>
            <a:extLst>
              <a:ext uri="{FF2B5EF4-FFF2-40B4-BE49-F238E27FC236}">
                <a16:creationId xmlns:a16="http://schemas.microsoft.com/office/drawing/2014/main" id="{93970C9E-A093-49B7-8E41-33D1C7BF285C}"/>
              </a:ext>
            </a:extLst>
          </p:cNvPr>
          <p:cNvSpPr txBox="1"/>
          <p:nvPr/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774F827-3DBE-42C8-9F06-C93E5B599ADF}" type="datetime1">
              <a: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02.10.2020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numeru slajdu 12">
            <a:extLst>
              <a:ext uri="{FF2B5EF4-FFF2-40B4-BE49-F238E27FC236}">
                <a16:creationId xmlns:a16="http://schemas.microsoft.com/office/drawing/2014/main" id="{3666DE72-604D-43D7-A647-C668A4819342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630DD84-7A3A-4253-A2D9-2B7BF06C912E}" type="slidenum">
              <a:t>18</a:t>
            </a:fld>
            <a:endParaRPr lang="zxx-Z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Symbol zastępczy numeru slajdu 6">
            <a:extLst>
              <a:ext uri="{FF2B5EF4-FFF2-40B4-BE49-F238E27FC236}">
                <a16:creationId xmlns:a16="http://schemas.microsoft.com/office/drawing/2014/main" id="{EC14B1B7-1866-4C49-9E57-3EE67D7902B2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CE11667-7CD8-45C7-9EC9-B96BC9CC169F}" type="slidenum">
              <a:t>18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Symbol zastępczy obrazu slajdu 1">
            <a:extLst>
              <a:ext uri="{FF2B5EF4-FFF2-40B4-BE49-F238E27FC236}">
                <a16:creationId xmlns:a16="http://schemas.microsoft.com/office/drawing/2014/main" id="{AAF07AB6-C14D-4849-AC55-D24B391896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12858" y="1027108"/>
            <a:ext cx="4933946" cy="3700457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6" name="Symbol zastępczy notatek 2">
            <a:extLst>
              <a:ext uri="{FF2B5EF4-FFF2-40B4-BE49-F238E27FC236}">
                <a16:creationId xmlns:a16="http://schemas.microsoft.com/office/drawing/2014/main" id="{89234F47-C8DB-430E-B162-443B19C5DAC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481" cy="4107603"/>
          </a:xfrm>
        </p:spPr>
        <p:txBody>
          <a:bodyPr lIns="0" tIns="0" rIns="0" bIns="0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>
            <a:extLst>
              <a:ext uri="{FF2B5EF4-FFF2-40B4-BE49-F238E27FC236}">
                <a16:creationId xmlns:a16="http://schemas.microsoft.com/office/drawing/2014/main" id="{DC81C901-A53A-4A08-995B-69F0F22CE4F4}"/>
              </a:ext>
            </a:extLst>
          </p:cNvPr>
          <p:cNvSpPr txBox="1"/>
          <p:nvPr/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A3808DF-4E3F-4AC2-ABC4-067FF0706316}" type="datetime1">
              <a: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02.10.2020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numeru slajdu 12">
            <a:extLst>
              <a:ext uri="{FF2B5EF4-FFF2-40B4-BE49-F238E27FC236}">
                <a16:creationId xmlns:a16="http://schemas.microsoft.com/office/drawing/2014/main" id="{3FE82410-B263-4B2D-A8AF-5039B81A7078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3FAD1E9-708D-484A-A240-32BC79BB8BD0}" type="slidenum">
              <a:t>19</a:t>
            </a:fld>
            <a:endParaRPr lang="zxx-Z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Symbol zastępczy numeru slajdu 6">
            <a:extLst>
              <a:ext uri="{FF2B5EF4-FFF2-40B4-BE49-F238E27FC236}">
                <a16:creationId xmlns:a16="http://schemas.microsoft.com/office/drawing/2014/main" id="{B70807F1-BE86-43B9-B161-739A58011343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6D1B983-B619-4E04-B868-F7029E7FBC86}" type="slidenum">
              <a:t>19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Symbol zastępczy obrazu slajdu 1">
            <a:extLst>
              <a:ext uri="{FF2B5EF4-FFF2-40B4-BE49-F238E27FC236}">
                <a16:creationId xmlns:a16="http://schemas.microsoft.com/office/drawing/2014/main" id="{75172C03-D1B0-4961-A7F8-B21431DE5B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6" name="Symbol zastępczy notatek 2">
            <a:extLst>
              <a:ext uri="{FF2B5EF4-FFF2-40B4-BE49-F238E27FC236}">
                <a16:creationId xmlns:a16="http://schemas.microsoft.com/office/drawing/2014/main" id="{1FB1C089-466F-4C5D-B01D-C44AA36D94BB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481" cy="4107603"/>
          </a:xfrm>
        </p:spPr>
        <p:txBody>
          <a:bodyPr lIns="0" tIns="0" rIns="0" bIns="0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>
            <a:extLst>
              <a:ext uri="{FF2B5EF4-FFF2-40B4-BE49-F238E27FC236}">
                <a16:creationId xmlns:a16="http://schemas.microsoft.com/office/drawing/2014/main" id="{758434AE-DADB-45BD-B74A-8F23E1164EEA}"/>
              </a:ext>
            </a:extLst>
          </p:cNvPr>
          <p:cNvSpPr txBox="1"/>
          <p:nvPr/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38CC0F3-F141-49A5-9C9C-1AAC69E075ED}" type="datetime1">
              <a: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02.10.2020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numeru slajdu 12">
            <a:extLst>
              <a:ext uri="{FF2B5EF4-FFF2-40B4-BE49-F238E27FC236}">
                <a16:creationId xmlns:a16="http://schemas.microsoft.com/office/drawing/2014/main" id="{96DAE432-0087-4735-93BC-4E131D654ADF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689E007-2335-4D19-B274-364A49BD7A04}" type="slidenum">
              <a:t>2</a:t>
            </a:fld>
            <a:endParaRPr lang="zxx-Z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Symbol zastępczy numeru slajdu 6">
            <a:extLst>
              <a:ext uri="{FF2B5EF4-FFF2-40B4-BE49-F238E27FC236}">
                <a16:creationId xmlns:a16="http://schemas.microsoft.com/office/drawing/2014/main" id="{27FBE2AB-58CF-498C-8056-153EBEEC7744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BDEF1B4-1A83-48BF-860E-51929AF535DE}" type="slidenum">
              <a:t>2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Symbol zastępczy obrazu slajdu 1">
            <a:extLst>
              <a:ext uri="{FF2B5EF4-FFF2-40B4-BE49-F238E27FC236}">
                <a16:creationId xmlns:a16="http://schemas.microsoft.com/office/drawing/2014/main" id="{939445B1-3580-4BFF-92BB-E6F9C654BB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6" name="Symbol zastępczy notatek 2">
            <a:extLst>
              <a:ext uri="{FF2B5EF4-FFF2-40B4-BE49-F238E27FC236}">
                <a16:creationId xmlns:a16="http://schemas.microsoft.com/office/drawing/2014/main" id="{9DA2B8DB-3F3D-48E1-99CA-8D81CD5951C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481" cy="4107603"/>
          </a:xfrm>
        </p:spPr>
        <p:txBody>
          <a:bodyPr lIns="0" tIns="0" rIns="0" bIns="0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>
            <a:extLst>
              <a:ext uri="{FF2B5EF4-FFF2-40B4-BE49-F238E27FC236}">
                <a16:creationId xmlns:a16="http://schemas.microsoft.com/office/drawing/2014/main" id="{6D1D7CC3-C563-4D56-8D2A-F0F2DAD44FEC}"/>
              </a:ext>
            </a:extLst>
          </p:cNvPr>
          <p:cNvSpPr txBox="1"/>
          <p:nvPr/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5244645-B019-4F97-AD35-B0497314CF63}" type="datetime1">
              <a: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02.10.2020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numeru slajdu 12">
            <a:extLst>
              <a:ext uri="{FF2B5EF4-FFF2-40B4-BE49-F238E27FC236}">
                <a16:creationId xmlns:a16="http://schemas.microsoft.com/office/drawing/2014/main" id="{16BBBFBD-9751-4C1D-BD5E-4D5A2946C5C0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D54495E-BFF7-48C6-9C00-C9E6314E9AB4}" type="slidenum">
              <a:t>20</a:t>
            </a:fld>
            <a:endParaRPr lang="zxx-Z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Symbol zastępczy numeru slajdu 6">
            <a:extLst>
              <a:ext uri="{FF2B5EF4-FFF2-40B4-BE49-F238E27FC236}">
                <a16:creationId xmlns:a16="http://schemas.microsoft.com/office/drawing/2014/main" id="{E1F47BCF-6A22-4FAC-AB9F-1D901F7779AB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1C98103-79DD-4E6D-8604-31F442154442}" type="slidenum">
              <a:t>20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Symbol zastępczy obrazu slajdu 1">
            <a:extLst>
              <a:ext uri="{FF2B5EF4-FFF2-40B4-BE49-F238E27FC236}">
                <a16:creationId xmlns:a16="http://schemas.microsoft.com/office/drawing/2014/main" id="{AA5BCE3E-8250-464D-9087-FE113A5554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12858" y="1027108"/>
            <a:ext cx="4933946" cy="3700457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6" name="Symbol zastępczy notatek 2">
            <a:extLst>
              <a:ext uri="{FF2B5EF4-FFF2-40B4-BE49-F238E27FC236}">
                <a16:creationId xmlns:a16="http://schemas.microsoft.com/office/drawing/2014/main" id="{6A760832-E455-48B7-B4A2-1E9F219A580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481" cy="4107603"/>
          </a:xfrm>
        </p:spPr>
        <p:txBody>
          <a:bodyPr lIns="0" tIns="0" rIns="0" bIns="0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>
            <a:extLst>
              <a:ext uri="{FF2B5EF4-FFF2-40B4-BE49-F238E27FC236}">
                <a16:creationId xmlns:a16="http://schemas.microsoft.com/office/drawing/2014/main" id="{9BBFBDD2-FBA8-4B42-9D01-D58FADD57354}"/>
              </a:ext>
            </a:extLst>
          </p:cNvPr>
          <p:cNvSpPr txBox="1"/>
          <p:nvPr/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627ADEB-E019-4237-99F4-D728FC0133AC}" type="datetime1">
              <a: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02.10.2020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numeru slajdu 12">
            <a:extLst>
              <a:ext uri="{FF2B5EF4-FFF2-40B4-BE49-F238E27FC236}">
                <a16:creationId xmlns:a16="http://schemas.microsoft.com/office/drawing/2014/main" id="{470BA105-28E1-4459-BC4C-5FD01E6401E2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47D3B82-1593-45C2-9E4A-EB6F40232552}" type="slidenum">
              <a:t>21</a:t>
            </a:fld>
            <a:endParaRPr lang="zxx-Z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Symbol zastępczy numeru slajdu 6">
            <a:extLst>
              <a:ext uri="{FF2B5EF4-FFF2-40B4-BE49-F238E27FC236}">
                <a16:creationId xmlns:a16="http://schemas.microsoft.com/office/drawing/2014/main" id="{789B263A-39B0-4CEE-A5D5-A6EE77156CC2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C15ACF2-72BA-4292-A896-46B524034C3E}" type="slidenum">
              <a:t>21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Symbol zastępczy obrazu slajdu 1">
            <a:extLst>
              <a:ext uri="{FF2B5EF4-FFF2-40B4-BE49-F238E27FC236}">
                <a16:creationId xmlns:a16="http://schemas.microsoft.com/office/drawing/2014/main" id="{2D2CFFD4-8610-42DB-8431-7ED43EAF77E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12858" y="1027108"/>
            <a:ext cx="4933946" cy="3700457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6" name="Symbol zastępczy notatek 2">
            <a:extLst>
              <a:ext uri="{FF2B5EF4-FFF2-40B4-BE49-F238E27FC236}">
                <a16:creationId xmlns:a16="http://schemas.microsoft.com/office/drawing/2014/main" id="{857D4296-C739-46F0-BF6E-64943E50771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481" cy="4107603"/>
          </a:xfrm>
        </p:spPr>
        <p:txBody>
          <a:bodyPr lIns="0" tIns="0" rIns="0" bIns="0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>
            <a:extLst>
              <a:ext uri="{FF2B5EF4-FFF2-40B4-BE49-F238E27FC236}">
                <a16:creationId xmlns:a16="http://schemas.microsoft.com/office/drawing/2014/main" id="{85E157B3-D31B-4231-9AA8-2BAAF39DAB54}"/>
              </a:ext>
            </a:extLst>
          </p:cNvPr>
          <p:cNvSpPr txBox="1"/>
          <p:nvPr/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4D14BF1-302A-4D5B-B54B-01F045AA1609}" type="datetime1">
              <a: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02.10.2020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numeru slajdu 12">
            <a:extLst>
              <a:ext uri="{FF2B5EF4-FFF2-40B4-BE49-F238E27FC236}">
                <a16:creationId xmlns:a16="http://schemas.microsoft.com/office/drawing/2014/main" id="{4ACB08E5-7D9C-4997-BEF1-8DD39FC9F7CE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A3DA3FF-BCE4-4DC6-875B-E4C6972B795C}" type="slidenum">
              <a:t>22</a:t>
            </a:fld>
            <a:endParaRPr lang="zxx-Z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Symbol zastępczy numeru slajdu 6">
            <a:extLst>
              <a:ext uri="{FF2B5EF4-FFF2-40B4-BE49-F238E27FC236}">
                <a16:creationId xmlns:a16="http://schemas.microsoft.com/office/drawing/2014/main" id="{AFAE6867-7CC8-4D37-9287-182CB9BB503D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4F68104-5375-4C34-83C9-E2296505F528}" type="slidenum">
              <a:t>22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Symbol zastępczy obrazu slajdu 1">
            <a:extLst>
              <a:ext uri="{FF2B5EF4-FFF2-40B4-BE49-F238E27FC236}">
                <a16:creationId xmlns:a16="http://schemas.microsoft.com/office/drawing/2014/main" id="{54433FDD-7B27-470C-BA2D-E1375B0A3C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12858" y="1027108"/>
            <a:ext cx="4933946" cy="3700457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6" name="Symbol zastępczy notatek 2">
            <a:extLst>
              <a:ext uri="{FF2B5EF4-FFF2-40B4-BE49-F238E27FC236}">
                <a16:creationId xmlns:a16="http://schemas.microsoft.com/office/drawing/2014/main" id="{188208D7-BD48-4EC2-8E7F-8D04D149B2D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481" cy="4107603"/>
          </a:xfrm>
        </p:spPr>
        <p:txBody>
          <a:bodyPr lIns="0" tIns="0" rIns="0" bIns="0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>
            <a:extLst>
              <a:ext uri="{FF2B5EF4-FFF2-40B4-BE49-F238E27FC236}">
                <a16:creationId xmlns:a16="http://schemas.microsoft.com/office/drawing/2014/main" id="{98C460E8-B007-446E-9B9A-E831DD22AB22}"/>
              </a:ext>
            </a:extLst>
          </p:cNvPr>
          <p:cNvSpPr txBox="1"/>
          <p:nvPr/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BFA05D8-2750-4420-9484-7427E889EE86}" type="datetime1">
              <a: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02.10.2020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numeru slajdu 12">
            <a:extLst>
              <a:ext uri="{FF2B5EF4-FFF2-40B4-BE49-F238E27FC236}">
                <a16:creationId xmlns:a16="http://schemas.microsoft.com/office/drawing/2014/main" id="{7E2DF996-CFF7-4595-94DF-9B346E40482C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64A470D-1E78-4038-81FA-7CE44E656034}" type="slidenum">
              <a:t>23</a:t>
            </a:fld>
            <a:endParaRPr lang="zxx-Z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Symbol zastępczy numeru slajdu 6">
            <a:extLst>
              <a:ext uri="{FF2B5EF4-FFF2-40B4-BE49-F238E27FC236}">
                <a16:creationId xmlns:a16="http://schemas.microsoft.com/office/drawing/2014/main" id="{A14281FF-8760-489B-B337-D05381F59EC9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746CEB2-4FB1-4EE2-9BF5-6043E430FC60}" type="slidenum">
              <a:t>23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Symbol zastępczy obrazu slajdu 1">
            <a:extLst>
              <a:ext uri="{FF2B5EF4-FFF2-40B4-BE49-F238E27FC236}">
                <a16:creationId xmlns:a16="http://schemas.microsoft.com/office/drawing/2014/main" id="{96BECF01-DAD0-435E-B568-C8BB4D0530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12858" y="1027108"/>
            <a:ext cx="4933946" cy="3700457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6" name="Symbol zastępczy notatek 2">
            <a:extLst>
              <a:ext uri="{FF2B5EF4-FFF2-40B4-BE49-F238E27FC236}">
                <a16:creationId xmlns:a16="http://schemas.microsoft.com/office/drawing/2014/main" id="{D38447E8-1159-4B6A-86D5-063B627CDE3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481" cy="4107603"/>
          </a:xfrm>
        </p:spPr>
        <p:txBody>
          <a:bodyPr lIns="0" tIns="0" rIns="0" bIns="0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>
            <a:extLst>
              <a:ext uri="{FF2B5EF4-FFF2-40B4-BE49-F238E27FC236}">
                <a16:creationId xmlns:a16="http://schemas.microsoft.com/office/drawing/2014/main" id="{356F1A6F-9A51-4535-BBAF-BDDFB0867C7B}"/>
              </a:ext>
            </a:extLst>
          </p:cNvPr>
          <p:cNvSpPr txBox="1"/>
          <p:nvPr/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EEBCE2D-BBB2-46F4-99F5-0E7FF062CFF3}" type="datetime1">
              <a: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02.10.2020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numeru slajdu 12">
            <a:extLst>
              <a:ext uri="{FF2B5EF4-FFF2-40B4-BE49-F238E27FC236}">
                <a16:creationId xmlns:a16="http://schemas.microsoft.com/office/drawing/2014/main" id="{3CF6093C-5449-4B1D-93BE-B15AE87F7B64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98A2C8A-B2D6-41C3-9DBB-2795908F60C2}" type="slidenum">
              <a:t>24</a:t>
            </a:fld>
            <a:endParaRPr lang="zxx-Z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Symbol zastępczy numeru slajdu 6">
            <a:extLst>
              <a:ext uri="{FF2B5EF4-FFF2-40B4-BE49-F238E27FC236}">
                <a16:creationId xmlns:a16="http://schemas.microsoft.com/office/drawing/2014/main" id="{F153E407-F522-4995-AFC5-AF031D0BA1FC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5122785-669F-4900-907E-8DDF7EC3C6BB}" type="slidenum">
              <a:t>24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Symbol zastępczy obrazu slajdu 1">
            <a:extLst>
              <a:ext uri="{FF2B5EF4-FFF2-40B4-BE49-F238E27FC236}">
                <a16:creationId xmlns:a16="http://schemas.microsoft.com/office/drawing/2014/main" id="{37AD1D90-84BB-4FB4-AE9E-64A5F5621E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12858" y="1027108"/>
            <a:ext cx="4933946" cy="3700457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6" name="Symbol zastępczy notatek 2">
            <a:extLst>
              <a:ext uri="{FF2B5EF4-FFF2-40B4-BE49-F238E27FC236}">
                <a16:creationId xmlns:a16="http://schemas.microsoft.com/office/drawing/2014/main" id="{7D74AEE7-D27F-4B39-AD74-30FA96721B7C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481" cy="4107603"/>
          </a:xfrm>
        </p:spPr>
        <p:txBody>
          <a:bodyPr lIns="0" tIns="0" rIns="0" bIns="0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>
            <a:extLst>
              <a:ext uri="{FF2B5EF4-FFF2-40B4-BE49-F238E27FC236}">
                <a16:creationId xmlns:a16="http://schemas.microsoft.com/office/drawing/2014/main" id="{28FB9BD5-CF5C-41B9-A240-9D4E59DE4D90}"/>
              </a:ext>
            </a:extLst>
          </p:cNvPr>
          <p:cNvSpPr txBox="1"/>
          <p:nvPr/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7D1C2C0-F0DE-4EDC-BD9F-4F1F58EE0A23}" type="datetime1">
              <a: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02.10.2020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numeru slajdu 12">
            <a:extLst>
              <a:ext uri="{FF2B5EF4-FFF2-40B4-BE49-F238E27FC236}">
                <a16:creationId xmlns:a16="http://schemas.microsoft.com/office/drawing/2014/main" id="{055EE7BC-8E5A-46DA-951C-411F36D4CBD2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07FD265-31EE-47A6-A4AC-7C8DFF115A01}" type="slidenum">
              <a:t>25</a:t>
            </a:fld>
            <a:endParaRPr lang="zxx-Z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Symbol zastępczy numeru slajdu 6">
            <a:extLst>
              <a:ext uri="{FF2B5EF4-FFF2-40B4-BE49-F238E27FC236}">
                <a16:creationId xmlns:a16="http://schemas.microsoft.com/office/drawing/2014/main" id="{2F734C00-DAE4-4D1B-9806-0A7E4AE3B367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F3B8960-B1D7-447D-BE85-A0F1E24D69B6}" type="slidenum">
              <a:t>25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Symbol zastępczy obrazu slajdu 1">
            <a:extLst>
              <a:ext uri="{FF2B5EF4-FFF2-40B4-BE49-F238E27FC236}">
                <a16:creationId xmlns:a16="http://schemas.microsoft.com/office/drawing/2014/main" id="{81C560B3-A28C-46CC-9198-8CD69130F7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6" name="Symbol zastępczy notatek 2">
            <a:extLst>
              <a:ext uri="{FF2B5EF4-FFF2-40B4-BE49-F238E27FC236}">
                <a16:creationId xmlns:a16="http://schemas.microsoft.com/office/drawing/2014/main" id="{4D18FE7F-54C5-43DE-85E8-377A4B5E848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481" cy="4107603"/>
          </a:xfrm>
        </p:spPr>
        <p:txBody>
          <a:bodyPr lIns="0" tIns="0" rIns="0" bIns="0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>
            <a:extLst>
              <a:ext uri="{FF2B5EF4-FFF2-40B4-BE49-F238E27FC236}">
                <a16:creationId xmlns:a16="http://schemas.microsoft.com/office/drawing/2014/main" id="{C5B50785-8F22-42DF-8847-80079D1C2CAD}"/>
              </a:ext>
            </a:extLst>
          </p:cNvPr>
          <p:cNvSpPr txBox="1"/>
          <p:nvPr/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6F7F7ED-D548-453B-AE80-BD5D5C60C554}" type="datetime1">
              <a: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02.10.2020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numeru slajdu 12">
            <a:extLst>
              <a:ext uri="{FF2B5EF4-FFF2-40B4-BE49-F238E27FC236}">
                <a16:creationId xmlns:a16="http://schemas.microsoft.com/office/drawing/2014/main" id="{5A08D145-0CE5-428A-A7F7-5C045AEDA859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429FEAC-F830-47DE-A9C9-6347067AE582}" type="slidenum">
              <a:t>26</a:t>
            </a:fld>
            <a:endParaRPr lang="zxx-Z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Symbol zastępczy numeru slajdu 6">
            <a:extLst>
              <a:ext uri="{FF2B5EF4-FFF2-40B4-BE49-F238E27FC236}">
                <a16:creationId xmlns:a16="http://schemas.microsoft.com/office/drawing/2014/main" id="{F10A53A8-E315-4B73-865B-9C049196A9C7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A3B478A-8A66-4DB6-93E4-714A65B0DDCE}" type="slidenum">
              <a:t>26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Symbol zastępczy obrazu slajdu 1">
            <a:extLst>
              <a:ext uri="{FF2B5EF4-FFF2-40B4-BE49-F238E27FC236}">
                <a16:creationId xmlns:a16="http://schemas.microsoft.com/office/drawing/2014/main" id="{DD7DA058-34F4-48BD-8BD6-402AC474E44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6" name="Symbol zastępczy notatek 2">
            <a:extLst>
              <a:ext uri="{FF2B5EF4-FFF2-40B4-BE49-F238E27FC236}">
                <a16:creationId xmlns:a16="http://schemas.microsoft.com/office/drawing/2014/main" id="{763B2D77-7BFC-4AD0-A0F5-30B515154977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481" cy="4107603"/>
          </a:xfrm>
        </p:spPr>
        <p:txBody>
          <a:bodyPr lIns="0" tIns="0" rIns="0" bIns="0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>
            <a:extLst>
              <a:ext uri="{FF2B5EF4-FFF2-40B4-BE49-F238E27FC236}">
                <a16:creationId xmlns:a16="http://schemas.microsoft.com/office/drawing/2014/main" id="{CE8F4890-73F5-4E30-8F08-2BD9863BA663}"/>
              </a:ext>
            </a:extLst>
          </p:cNvPr>
          <p:cNvSpPr txBox="1"/>
          <p:nvPr/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688025C-F321-43A2-AD6E-CCAF6F688B10}" type="datetime1">
              <a: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02.10.2020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numeru slajdu 12">
            <a:extLst>
              <a:ext uri="{FF2B5EF4-FFF2-40B4-BE49-F238E27FC236}">
                <a16:creationId xmlns:a16="http://schemas.microsoft.com/office/drawing/2014/main" id="{83C87656-B2A4-46CE-AD5A-A217201EF90C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6B2A2D3-7F37-438D-9000-05FE9B2B69A2}" type="slidenum">
              <a:t>27</a:t>
            </a:fld>
            <a:endParaRPr lang="zxx-Z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Symbol zastępczy numeru slajdu 6">
            <a:extLst>
              <a:ext uri="{FF2B5EF4-FFF2-40B4-BE49-F238E27FC236}">
                <a16:creationId xmlns:a16="http://schemas.microsoft.com/office/drawing/2014/main" id="{2CE34610-E04F-4973-BFE1-53DBC975C559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2D9C23E-8CEB-4932-AB15-B2A1D142CFA4}" type="slidenum">
              <a:t>27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Symbol zastępczy obrazu slajdu 1">
            <a:extLst>
              <a:ext uri="{FF2B5EF4-FFF2-40B4-BE49-F238E27FC236}">
                <a16:creationId xmlns:a16="http://schemas.microsoft.com/office/drawing/2014/main" id="{938DB8FF-EF34-449E-A9A2-2B6E4BFF4F0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12858" y="1027108"/>
            <a:ext cx="4933946" cy="3700457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6" name="Symbol zastępczy notatek 2">
            <a:extLst>
              <a:ext uri="{FF2B5EF4-FFF2-40B4-BE49-F238E27FC236}">
                <a16:creationId xmlns:a16="http://schemas.microsoft.com/office/drawing/2014/main" id="{CDB8E4CD-C451-484B-9086-0C8F2ABA51A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481" cy="4107603"/>
          </a:xfrm>
        </p:spPr>
        <p:txBody>
          <a:bodyPr lIns="0" tIns="0" rIns="0" bIns="0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>
            <a:extLst>
              <a:ext uri="{FF2B5EF4-FFF2-40B4-BE49-F238E27FC236}">
                <a16:creationId xmlns:a16="http://schemas.microsoft.com/office/drawing/2014/main" id="{AFDBE7DF-6450-4855-A8C7-88A636355DF8}"/>
              </a:ext>
            </a:extLst>
          </p:cNvPr>
          <p:cNvSpPr txBox="1"/>
          <p:nvPr/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A073B31-ADE9-48F0-9932-1510BC444D5E}" type="datetime1">
              <a: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02.10.2020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numeru slajdu 12">
            <a:extLst>
              <a:ext uri="{FF2B5EF4-FFF2-40B4-BE49-F238E27FC236}">
                <a16:creationId xmlns:a16="http://schemas.microsoft.com/office/drawing/2014/main" id="{0306C207-DEEA-41F2-B8BA-28ED9F8952E7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6BD8DC8-E963-4DBE-94FA-96D347A4BAB4}" type="slidenum">
              <a:t>28</a:t>
            </a:fld>
            <a:endParaRPr lang="zxx-Z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Symbol zastępczy numeru slajdu 6">
            <a:extLst>
              <a:ext uri="{FF2B5EF4-FFF2-40B4-BE49-F238E27FC236}">
                <a16:creationId xmlns:a16="http://schemas.microsoft.com/office/drawing/2014/main" id="{023EA99B-AEDF-4D14-92FB-84ECAC174623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72E3586-D571-49F5-82F0-F1EB8278D78B}" type="slidenum">
              <a:t>28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Symbol zastępczy obrazu slajdu 1">
            <a:extLst>
              <a:ext uri="{FF2B5EF4-FFF2-40B4-BE49-F238E27FC236}">
                <a16:creationId xmlns:a16="http://schemas.microsoft.com/office/drawing/2014/main" id="{895C3110-2548-49F6-8633-E8F44030D4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6" name="Symbol zastępczy notatek 2">
            <a:extLst>
              <a:ext uri="{FF2B5EF4-FFF2-40B4-BE49-F238E27FC236}">
                <a16:creationId xmlns:a16="http://schemas.microsoft.com/office/drawing/2014/main" id="{B2F436EB-678D-4430-ABBD-5078F95FCEB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481" cy="4107603"/>
          </a:xfrm>
        </p:spPr>
        <p:txBody>
          <a:bodyPr lIns="0" tIns="0" rIns="0" bIns="0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>
            <a:extLst>
              <a:ext uri="{FF2B5EF4-FFF2-40B4-BE49-F238E27FC236}">
                <a16:creationId xmlns:a16="http://schemas.microsoft.com/office/drawing/2014/main" id="{EBC7A87C-D41E-419B-A228-26A4CA9545D5}"/>
              </a:ext>
            </a:extLst>
          </p:cNvPr>
          <p:cNvSpPr txBox="1"/>
          <p:nvPr/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5223EA6-A115-465F-96E9-0C2798E6D7EA}" type="datetime1">
              <a: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02.10.2020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numeru slajdu 12">
            <a:extLst>
              <a:ext uri="{FF2B5EF4-FFF2-40B4-BE49-F238E27FC236}">
                <a16:creationId xmlns:a16="http://schemas.microsoft.com/office/drawing/2014/main" id="{7D48BC42-132C-4DCD-A74E-64BDB3E7E1F1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BC12CF5-40FE-4150-BEEC-79E1D75715B2}" type="slidenum">
              <a:t>29</a:t>
            </a:fld>
            <a:endParaRPr lang="zxx-Z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Symbol zastępczy numeru slajdu 6">
            <a:extLst>
              <a:ext uri="{FF2B5EF4-FFF2-40B4-BE49-F238E27FC236}">
                <a16:creationId xmlns:a16="http://schemas.microsoft.com/office/drawing/2014/main" id="{1409AF44-6677-4662-8801-FD96FA7F3128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0F6E123-8870-4107-968A-4C46723718D0}" type="slidenum">
              <a:t>29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Symbol zastępczy obrazu slajdu 1">
            <a:extLst>
              <a:ext uri="{FF2B5EF4-FFF2-40B4-BE49-F238E27FC236}">
                <a16:creationId xmlns:a16="http://schemas.microsoft.com/office/drawing/2014/main" id="{FA1E2289-A88D-4696-B50C-ED183543982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12858" y="1027108"/>
            <a:ext cx="4933946" cy="3700457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6" name="Symbol zastępczy notatek 2">
            <a:extLst>
              <a:ext uri="{FF2B5EF4-FFF2-40B4-BE49-F238E27FC236}">
                <a16:creationId xmlns:a16="http://schemas.microsoft.com/office/drawing/2014/main" id="{43A57D22-6C00-42B0-AA79-5DA094EE309F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481" cy="4107603"/>
          </a:xfrm>
        </p:spPr>
        <p:txBody>
          <a:bodyPr lIns="0" tIns="0" rIns="0" bIns="0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>
            <a:extLst>
              <a:ext uri="{FF2B5EF4-FFF2-40B4-BE49-F238E27FC236}">
                <a16:creationId xmlns:a16="http://schemas.microsoft.com/office/drawing/2014/main" id="{AA998D8F-3F50-4E5C-BDD1-2F8711DBC729}"/>
              </a:ext>
            </a:extLst>
          </p:cNvPr>
          <p:cNvSpPr txBox="1"/>
          <p:nvPr/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2560FE5-4705-434C-8493-19127FE18BD7}" type="datetime1">
              <a: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02.10.2020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numeru slajdu 12">
            <a:extLst>
              <a:ext uri="{FF2B5EF4-FFF2-40B4-BE49-F238E27FC236}">
                <a16:creationId xmlns:a16="http://schemas.microsoft.com/office/drawing/2014/main" id="{3F21374E-6A7F-4446-9597-C8651EDE6A99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46875B4-560F-408B-8670-CCA034EE8833}" type="slidenum">
              <a:t>3</a:t>
            </a:fld>
            <a:endParaRPr lang="zxx-Z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Symbol zastępczy numeru slajdu 6">
            <a:extLst>
              <a:ext uri="{FF2B5EF4-FFF2-40B4-BE49-F238E27FC236}">
                <a16:creationId xmlns:a16="http://schemas.microsoft.com/office/drawing/2014/main" id="{310FC804-6D70-4724-877C-BE32A32E998D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0F76237-2708-4275-9CC8-559CF8433DBD}" type="slidenum">
              <a:t>3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Symbol zastępczy obrazu slajdu 1">
            <a:extLst>
              <a:ext uri="{FF2B5EF4-FFF2-40B4-BE49-F238E27FC236}">
                <a16:creationId xmlns:a16="http://schemas.microsoft.com/office/drawing/2014/main" id="{C5E75414-44FB-4692-A589-8D70D00F08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6" name="Symbol zastępczy notatek 2">
            <a:extLst>
              <a:ext uri="{FF2B5EF4-FFF2-40B4-BE49-F238E27FC236}">
                <a16:creationId xmlns:a16="http://schemas.microsoft.com/office/drawing/2014/main" id="{EE81F310-396E-41E0-981F-697E1C13914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481" cy="4107603"/>
          </a:xfrm>
        </p:spPr>
        <p:txBody>
          <a:bodyPr lIns="0" tIns="0" rIns="0" bIns="0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>
            <a:extLst>
              <a:ext uri="{FF2B5EF4-FFF2-40B4-BE49-F238E27FC236}">
                <a16:creationId xmlns:a16="http://schemas.microsoft.com/office/drawing/2014/main" id="{F6C05805-1533-4A55-A86B-C8C507E34EB1}"/>
              </a:ext>
            </a:extLst>
          </p:cNvPr>
          <p:cNvSpPr txBox="1"/>
          <p:nvPr/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FD8A99F-570E-4F7E-98CF-68E9E2C067AF}" type="datetime1">
              <a: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02.10.2020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numeru slajdu 12">
            <a:extLst>
              <a:ext uri="{FF2B5EF4-FFF2-40B4-BE49-F238E27FC236}">
                <a16:creationId xmlns:a16="http://schemas.microsoft.com/office/drawing/2014/main" id="{CB3FC4FE-D53C-41E8-99F3-7B0E37AACF19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F926FD39-CB1F-40A8-B4CF-9C3783043C95}" type="slidenum">
              <a:t>30</a:t>
            </a:fld>
            <a:endParaRPr lang="zxx-Z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Symbol zastępczy numeru slajdu 6">
            <a:extLst>
              <a:ext uri="{FF2B5EF4-FFF2-40B4-BE49-F238E27FC236}">
                <a16:creationId xmlns:a16="http://schemas.microsoft.com/office/drawing/2014/main" id="{25BEB255-A697-4F91-9BB0-FFB4E88C58B3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831D33F-A0A1-4D1F-8D7D-A048A04C1D10}" type="slidenum">
              <a:t>30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Symbol zastępczy obrazu slajdu 1">
            <a:extLst>
              <a:ext uri="{FF2B5EF4-FFF2-40B4-BE49-F238E27FC236}">
                <a16:creationId xmlns:a16="http://schemas.microsoft.com/office/drawing/2014/main" id="{D1A829A9-4666-464D-ACDD-893984D1A2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6" name="Symbol zastępczy notatek 2">
            <a:extLst>
              <a:ext uri="{FF2B5EF4-FFF2-40B4-BE49-F238E27FC236}">
                <a16:creationId xmlns:a16="http://schemas.microsoft.com/office/drawing/2014/main" id="{AF0FA868-A07F-4706-9C9B-53D06F587640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481" cy="4107603"/>
          </a:xfrm>
        </p:spPr>
        <p:txBody>
          <a:bodyPr lIns="0" tIns="0" rIns="0" bIns="0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>
            <a:extLst>
              <a:ext uri="{FF2B5EF4-FFF2-40B4-BE49-F238E27FC236}">
                <a16:creationId xmlns:a16="http://schemas.microsoft.com/office/drawing/2014/main" id="{513BF00E-6C0E-4D1C-804A-F1B2CA22F6A1}"/>
              </a:ext>
            </a:extLst>
          </p:cNvPr>
          <p:cNvSpPr txBox="1"/>
          <p:nvPr/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C2F6F71-2A94-4099-AFB6-E95685C137A1}" type="datetime1">
              <a: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02.10.2020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numeru slajdu 12">
            <a:extLst>
              <a:ext uri="{FF2B5EF4-FFF2-40B4-BE49-F238E27FC236}">
                <a16:creationId xmlns:a16="http://schemas.microsoft.com/office/drawing/2014/main" id="{7407DB2D-7327-468D-86F7-9344C737CABD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86DF0B8-5033-4F7E-AC47-86495A80588C}" type="slidenum">
              <a:t>31</a:t>
            </a:fld>
            <a:endParaRPr lang="zxx-Z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Symbol zastępczy numeru slajdu 6">
            <a:extLst>
              <a:ext uri="{FF2B5EF4-FFF2-40B4-BE49-F238E27FC236}">
                <a16:creationId xmlns:a16="http://schemas.microsoft.com/office/drawing/2014/main" id="{3BE3BC38-CD96-4BE9-91CB-E463A55435B9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363C2EE-D4A9-4196-87ED-85D3FED8768F}" type="slidenum">
              <a:t>31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Symbol zastępczy obrazu slajdu 1">
            <a:extLst>
              <a:ext uri="{FF2B5EF4-FFF2-40B4-BE49-F238E27FC236}">
                <a16:creationId xmlns:a16="http://schemas.microsoft.com/office/drawing/2014/main" id="{BA9F6A34-A427-4D3F-AB78-EDB190027B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12858" y="1027108"/>
            <a:ext cx="4933946" cy="3700457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6" name="Symbol zastępczy notatek 2">
            <a:extLst>
              <a:ext uri="{FF2B5EF4-FFF2-40B4-BE49-F238E27FC236}">
                <a16:creationId xmlns:a16="http://schemas.microsoft.com/office/drawing/2014/main" id="{48F5876F-9960-49E7-BDE2-0DF570A947FA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481" cy="4107603"/>
          </a:xfrm>
        </p:spPr>
        <p:txBody>
          <a:bodyPr lIns="0" tIns="0" rIns="0" bIns="0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>
            <a:extLst>
              <a:ext uri="{FF2B5EF4-FFF2-40B4-BE49-F238E27FC236}">
                <a16:creationId xmlns:a16="http://schemas.microsoft.com/office/drawing/2014/main" id="{5C84879E-E563-4B67-BC2B-1D146ADE9469}"/>
              </a:ext>
            </a:extLst>
          </p:cNvPr>
          <p:cNvSpPr txBox="1"/>
          <p:nvPr/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933CE62-35F3-4000-B80A-83E9E9E466AB}" type="datetime1">
              <a: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02.10.2020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numeru slajdu 12">
            <a:extLst>
              <a:ext uri="{FF2B5EF4-FFF2-40B4-BE49-F238E27FC236}">
                <a16:creationId xmlns:a16="http://schemas.microsoft.com/office/drawing/2014/main" id="{C6718EA6-3DB1-4356-B82C-CCE36789BE78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85DEA37-389D-4D52-94CC-8F68E4246CAD}" type="slidenum">
              <a:t>32</a:t>
            </a:fld>
            <a:endParaRPr lang="zxx-Z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Symbol zastępczy numeru slajdu 6">
            <a:extLst>
              <a:ext uri="{FF2B5EF4-FFF2-40B4-BE49-F238E27FC236}">
                <a16:creationId xmlns:a16="http://schemas.microsoft.com/office/drawing/2014/main" id="{467B79C8-D800-4A92-B225-643B87B03C4A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8994D1B-276B-49C9-A1BB-69ED5F6E028F}" type="slidenum">
              <a:t>32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Symbol zastępczy obrazu slajdu 1">
            <a:extLst>
              <a:ext uri="{FF2B5EF4-FFF2-40B4-BE49-F238E27FC236}">
                <a16:creationId xmlns:a16="http://schemas.microsoft.com/office/drawing/2014/main" id="{E4ABED9C-F993-4413-B036-9F47ACC33CB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6" name="Symbol zastępczy notatek 2">
            <a:extLst>
              <a:ext uri="{FF2B5EF4-FFF2-40B4-BE49-F238E27FC236}">
                <a16:creationId xmlns:a16="http://schemas.microsoft.com/office/drawing/2014/main" id="{02677C24-A13D-431F-AFB2-185C32B613E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481" cy="4107603"/>
          </a:xfrm>
        </p:spPr>
        <p:txBody>
          <a:bodyPr lIns="0" tIns="0" rIns="0" bIns="0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>
            <a:extLst>
              <a:ext uri="{FF2B5EF4-FFF2-40B4-BE49-F238E27FC236}">
                <a16:creationId xmlns:a16="http://schemas.microsoft.com/office/drawing/2014/main" id="{383E3500-335F-4598-9DC4-22F69344C0DB}"/>
              </a:ext>
            </a:extLst>
          </p:cNvPr>
          <p:cNvSpPr txBox="1"/>
          <p:nvPr/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49BE1F0-9816-4609-9283-852C2B6257F0}" type="datetime1">
              <a: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02.10.2020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numeru slajdu 12">
            <a:extLst>
              <a:ext uri="{FF2B5EF4-FFF2-40B4-BE49-F238E27FC236}">
                <a16:creationId xmlns:a16="http://schemas.microsoft.com/office/drawing/2014/main" id="{BBC6320D-C7D1-47CD-A774-D9A9F454714C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B7FFBFD-5A59-4D6C-9144-EB7C7D80A16B}" type="slidenum">
              <a:t>33</a:t>
            </a:fld>
            <a:endParaRPr lang="zxx-Z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Symbol zastępczy numeru slajdu 6">
            <a:extLst>
              <a:ext uri="{FF2B5EF4-FFF2-40B4-BE49-F238E27FC236}">
                <a16:creationId xmlns:a16="http://schemas.microsoft.com/office/drawing/2014/main" id="{8AED6D1F-03D8-4E83-88D9-2EDDCBD0B33F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850FB47-CC45-41C2-A8FE-8CFFE10D9D98}" type="slidenum">
              <a:t>33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Symbol zastępczy obrazu slajdu 1">
            <a:extLst>
              <a:ext uri="{FF2B5EF4-FFF2-40B4-BE49-F238E27FC236}">
                <a16:creationId xmlns:a16="http://schemas.microsoft.com/office/drawing/2014/main" id="{F44F2DA3-B966-4630-9078-70472BCB8E9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6" name="Symbol zastępczy notatek 2">
            <a:extLst>
              <a:ext uri="{FF2B5EF4-FFF2-40B4-BE49-F238E27FC236}">
                <a16:creationId xmlns:a16="http://schemas.microsoft.com/office/drawing/2014/main" id="{7180F7E9-7A69-496D-9BED-EF51991195D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481" cy="4107603"/>
          </a:xfrm>
        </p:spPr>
        <p:txBody>
          <a:bodyPr lIns="0" tIns="0" rIns="0" bIns="0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>
            <a:extLst>
              <a:ext uri="{FF2B5EF4-FFF2-40B4-BE49-F238E27FC236}">
                <a16:creationId xmlns:a16="http://schemas.microsoft.com/office/drawing/2014/main" id="{071227BF-A39E-4E2D-AA92-F74377B710BF}"/>
              </a:ext>
            </a:extLst>
          </p:cNvPr>
          <p:cNvSpPr txBox="1"/>
          <p:nvPr/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AC9AEBA-FF53-4A20-A6D9-1DF486C658AB}" type="datetime1">
              <a: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02.10.2020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numeru slajdu 12">
            <a:extLst>
              <a:ext uri="{FF2B5EF4-FFF2-40B4-BE49-F238E27FC236}">
                <a16:creationId xmlns:a16="http://schemas.microsoft.com/office/drawing/2014/main" id="{150E7F22-D3E3-4CF7-A4E8-653DBA00A5FA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7A62E49-7612-4122-9125-0B6A683002BE}" type="slidenum">
              <a:t>34</a:t>
            </a:fld>
            <a:endParaRPr lang="zxx-Z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Symbol zastępczy numeru slajdu 6">
            <a:extLst>
              <a:ext uri="{FF2B5EF4-FFF2-40B4-BE49-F238E27FC236}">
                <a16:creationId xmlns:a16="http://schemas.microsoft.com/office/drawing/2014/main" id="{39EF5FD6-07C4-43BA-BF52-5EECE55BF1AF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E301800-AEB6-4B8C-8E33-CF9183288DD9}" type="slidenum">
              <a:t>34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Symbol zastępczy obrazu slajdu 1">
            <a:extLst>
              <a:ext uri="{FF2B5EF4-FFF2-40B4-BE49-F238E27FC236}">
                <a16:creationId xmlns:a16="http://schemas.microsoft.com/office/drawing/2014/main" id="{E500668F-EB7C-4958-B555-6E7BF4ADF5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6" name="Symbol zastępczy notatek 2">
            <a:extLst>
              <a:ext uri="{FF2B5EF4-FFF2-40B4-BE49-F238E27FC236}">
                <a16:creationId xmlns:a16="http://schemas.microsoft.com/office/drawing/2014/main" id="{98C20CF5-CE89-4685-9D91-8519178A4B86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481" cy="4107603"/>
          </a:xfrm>
        </p:spPr>
        <p:txBody>
          <a:bodyPr lIns="0" tIns="0" rIns="0" bIns="0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>
            <a:extLst>
              <a:ext uri="{FF2B5EF4-FFF2-40B4-BE49-F238E27FC236}">
                <a16:creationId xmlns:a16="http://schemas.microsoft.com/office/drawing/2014/main" id="{D8DD1DBD-2364-4B2A-92FF-936689DEFDC1}"/>
              </a:ext>
            </a:extLst>
          </p:cNvPr>
          <p:cNvSpPr txBox="1"/>
          <p:nvPr/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CB48FF3-DEC7-480A-800B-0062A31BB1FE}" type="datetime1">
              <a: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02.10.2020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numeru slajdu 12">
            <a:extLst>
              <a:ext uri="{FF2B5EF4-FFF2-40B4-BE49-F238E27FC236}">
                <a16:creationId xmlns:a16="http://schemas.microsoft.com/office/drawing/2014/main" id="{FF1B0FC9-5B56-421E-AF0A-A161587EB32C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248D042-573C-47F5-BABD-E91DCEAE43AA}" type="slidenum">
              <a:t>35</a:t>
            </a:fld>
            <a:endParaRPr lang="zxx-Z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Symbol zastępczy numeru slajdu 6">
            <a:extLst>
              <a:ext uri="{FF2B5EF4-FFF2-40B4-BE49-F238E27FC236}">
                <a16:creationId xmlns:a16="http://schemas.microsoft.com/office/drawing/2014/main" id="{853FBECE-77D2-4C48-B56F-17BE8CEEBE85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3AFF8E2-C0D1-4023-874E-B1000A4D306C}" type="slidenum">
              <a:t>35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Symbol zastępczy obrazu slajdu 1">
            <a:extLst>
              <a:ext uri="{FF2B5EF4-FFF2-40B4-BE49-F238E27FC236}">
                <a16:creationId xmlns:a16="http://schemas.microsoft.com/office/drawing/2014/main" id="{0970B49A-0F96-485F-81EB-B278DD541E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12858" y="1027108"/>
            <a:ext cx="4933946" cy="3700457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6" name="Symbol zastępczy notatek 2">
            <a:extLst>
              <a:ext uri="{FF2B5EF4-FFF2-40B4-BE49-F238E27FC236}">
                <a16:creationId xmlns:a16="http://schemas.microsoft.com/office/drawing/2014/main" id="{BA0E54B5-DADE-484C-BC5E-5F82855D08D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481" cy="4107603"/>
          </a:xfrm>
        </p:spPr>
        <p:txBody>
          <a:bodyPr lIns="0" tIns="0" rIns="0" bIns="0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>
            <a:extLst>
              <a:ext uri="{FF2B5EF4-FFF2-40B4-BE49-F238E27FC236}">
                <a16:creationId xmlns:a16="http://schemas.microsoft.com/office/drawing/2014/main" id="{5B72C1E1-6BA2-49E6-BC78-17CB1B84F3B1}"/>
              </a:ext>
            </a:extLst>
          </p:cNvPr>
          <p:cNvSpPr txBox="1"/>
          <p:nvPr/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2FB3D0D-7D62-4C29-B7B4-3462FE014CEC}" type="datetime1">
              <a: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02.10.2020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numeru slajdu 12">
            <a:extLst>
              <a:ext uri="{FF2B5EF4-FFF2-40B4-BE49-F238E27FC236}">
                <a16:creationId xmlns:a16="http://schemas.microsoft.com/office/drawing/2014/main" id="{99D7A42C-1691-459D-8CC7-93315DD729C1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9C2D173-30AC-42CE-A917-5C342AD9C045}" type="slidenum">
              <a:t>36</a:t>
            </a:fld>
            <a:endParaRPr lang="zxx-Z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Symbol zastępczy numeru slajdu 6">
            <a:extLst>
              <a:ext uri="{FF2B5EF4-FFF2-40B4-BE49-F238E27FC236}">
                <a16:creationId xmlns:a16="http://schemas.microsoft.com/office/drawing/2014/main" id="{BCEA094A-2EC9-49B9-9027-110D392AE195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C99909D-1B8E-44C5-9651-04B564BF6340}" type="slidenum">
              <a:t>36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Symbol zastępczy obrazu slajdu 1">
            <a:extLst>
              <a:ext uri="{FF2B5EF4-FFF2-40B4-BE49-F238E27FC236}">
                <a16:creationId xmlns:a16="http://schemas.microsoft.com/office/drawing/2014/main" id="{15C9CF79-D95C-487B-A5C7-1B021D5977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6" name="Symbol zastępczy notatek 2">
            <a:extLst>
              <a:ext uri="{FF2B5EF4-FFF2-40B4-BE49-F238E27FC236}">
                <a16:creationId xmlns:a16="http://schemas.microsoft.com/office/drawing/2014/main" id="{C7D5AF11-9DB6-4B31-A79C-4E2726881A8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481" cy="4107603"/>
          </a:xfrm>
        </p:spPr>
        <p:txBody>
          <a:bodyPr lIns="0" tIns="0" rIns="0" bIns="0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>
            <a:extLst>
              <a:ext uri="{FF2B5EF4-FFF2-40B4-BE49-F238E27FC236}">
                <a16:creationId xmlns:a16="http://schemas.microsoft.com/office/drawing/2014/main" id="{5B92F324-5792-4A0A-A587-BDDCA5224103}"/>
              </a:ext>
            </a:extLst>
          </p:cNvPr>
          <p:cNvSpPr txBox="1"/>
          <p:nvPr/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8B7E1EA-FB9A-48E6-A43F-CC36D6BB57F0}" type="datetime1">
              <a: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02.10.2020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numeru slajdu 12">
            <a:extLst>
              <a:ext uri="{FF2B5EF4-FFF2-40B4-BE49-F238E27FC236}">
                <a16:creationId xmlns:a16="http://schemas.microsoft.com/office/drawing/2014/main" id="{8E599961-2149-40C6-885C-B1EE712C713A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617FEFE-D652-48F9-93AF-5EC78F207D7D}" type="slidenum">
              <a:t>37</a:t>
            </a:fld>
            <a:endParaRPr lang="zxx-Z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Symbol zastępczy numeru slajdu 6">
            <a:extLst>
              <a:ext uri="{FF2B5EF4-FFF2-40B4-BE49-F238E27FC236}">
                <a16:creationId xmlns:a16="http://schemas.microsoft.com/office/drawing/2014/main" id="{D1CBE7F2-9E4A-41FE-ADC3-2946DE746FAB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EA11D08-3CBA-4AD8-A8CD-745D87F060AA}" type="slidenum">
              <a:t>37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Symbol zastępczy obrazu slajdu 1">
            <a:extLst>
              <a:ext uri="{FF2B5EF4-FFF2-40B4-BE49-F238E27FC236}">
                <a16:creationId xmlns:a16="http://schemas.microsoft.com/office/drawing/2014/main" id="{40925D5C-A3E2-4775-9838-777C03C1DAB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6" name="Symbol zastępczy notatek 2">
            <a:extLst>
              <a:ext uri="{FF2B5EF4-FFF2-40B4-BE49-F238E27FC236}">
                <a16:creationId xmlns:a16="http://schemas.microsoft.com/office/drawing/2014/main" id="{B23F1EC6-B6E9-4A68-A0C0-DD15E3E668F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481" cy="4107603"/>
          </a:xfrm>
        </p:spPr>
        <p:txBody>
          <a:bodyPr lIns="0" tIns="0" rIns="0" bIns="0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>
            <a:extLst>
              <a:ext uri="{FF2B5EF4-FFF2-40B4-BE49-F238E27FC236}">
                <a16:creationId xmlns:a16="http://schemas.microsoft.com/office/drawing/2014/main" id="{85461605-EE85-47BA-9AD3-454A6A0B6567}"/>
              </a:ext>
            </a:extLst>
          </p:cNvPr>
          <p:cNvSpPr txBox="1"/>
          <p:nvPr/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18F27267-17D7-4024-811B-A3E680C94609}" type="datetime1">
              <a: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02.10.2020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numeru slajdu 12">
            <a:extLst>
              <a:ext uri="{FF2B5EF4-FFF2-40B4-BE49-F238E27FC236}">
                <a16:creationId xmlns:a16="http://schemas.microsoft.com/office/drawing/2014/main" id="{F58E49B0-4B5E-4436-94FF-499A3A3F7200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4D6FA0A-12D2-4373-A028-5A40DFDC9AD8}" type="slidenum">
              <a:t>38</a:t>
            </a:fld>
            <a:endParaRPr lang="zxx-Z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Symbol zastępczy numeru slajdu 6">
            <a:extLst>
              <a:ext uri="{FF2B5EF4-FFF2-40B4-BE49-F238E27FC236}">
                <a16:creationId xmlns:a16="http://schemas.microsoft.com/office/drawing/2014/main" id="{9C23DC84-0FFA-457D-B075-A5B75E2F6F87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6C769A3-2DBE-4A30-B888-4AB2ABB09AA6}" type="slidenum">
              <a:t>38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Symbol zastępczy obrazu slajdu 1">
            <a:extLst>
              <a:ext uri="{FF2B5EF4-FFF2-40B4-BE49-F238E27FC236}">
                <a16:creationId xmlns:a16="http://schemas.microsoft.com/office/drawing/2014/main" id="{63D7B944-5B42-4961-AF1F-6D9ECB05EE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12858" y="1027108"/>
            <a:ext cx="4933946" cy="3700457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6" name="Symbol zastępczy notatek 2">
            <a:extLst>
              <a:ext uri="{FF2B5EF4-FFF2-40B4-BE49-F238E27FC236}">
                <a16:creationId xmlns:a16="http://schemas.microsoft.com/office/drawing/2014/main" id="{85D5F043-E884-42F3-A26F-6B972434BF42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481" cy="4107603"/>
          </a:xfrm>
        </p:spPr>
        <p:txBody>
          <a:bodyPr lIns="0" tIns="0" rIns="0" bIns="0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>
            <a:extLst>
              <a:ext uri="{FF2B5EF4-FFF2-40B4-BE49-F238E27FC236}">
                <a16:creationId xmlns:a16="http://schemas.microsoft.com/office/drawing/2014/main" id="{F4C5D271-E3E8-464C-8E6D-D984C37B81E7}"/>
              </a:ext>
            </a:extLst>
          </p:cNvPr>
          <p:cNvSpPr txBox="1"/>
          <p:nvPr/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755404B-3D05-41F2-8D9F-390DAFBC1AEF}" type="datetime1">
              <a: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02.10.2020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numeru slajdu 12">
            <a:extLst>
              <a:ext uri="{FF2B5EF4-FFF2-40B4-BE49-F238E27FC236}">
                <a16:creationId xmlns:a16="http://schemas.microsoft.com/office/drawing/2014/main" id="{8DC6549F-E3C5-4776-A8E5-ED3C5901ADF6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CA7B17F-42B6-4248-BBF4-DDD57ABB05C6}" type="slidenum">
              <a:t>39</a:t>
            </a:fld>
            <a:endParaRPr lang="zxx-Z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Symbol zastępczy numeru slajdu 6">
            <a:extLst>
              <a:ext uri="{FF2B5EF4-FFF2-40B4-BE49-F238E27FC236}">
                <a16:creationId xmlns:a16="http://schemas.microsoft.com/office/drawing/2014/main" id="{09D97643-58CD-423F-AD46-E647C32BD19D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32398D4-5ACC-465E-A90C-CC74F8850B4A}" type="slidenum">
              <a:t>39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Symbol zastępczy obrazu slajdu 1">
            <a:extLst>
              <a:ext uri="{FF2B5EF4-FFF2-40B4-BE49-F238E27FC236}">
                <a16:creationId xmlns:a16="http://schemas.microsoft.com/office/drawing/2014/main" id="{12EC828F-DCA2-4B5E-B0BA-88BAA5F581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6" name="Symbol zastępczy notatek 2">
            <a:extLst>
              <a:ext uri="{FF2B5EF4-FFF2-40B4-BE49-F238E27FC236}">
                <a16:creationId xmlns:a16="http://schemas.microsoft.com/office/drawing/2014/main" id="{E9A30D22-EE63-44C0-A99F-75BDF94CD43E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481" cy="4107603"/>
          </a:xfrm>
        </p:spPr>
        <p:txBody>
          <a:bodyPr lIns="0" tIns="0" rIns="0" bIns="0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>
            <a:extLst>
              <a:ext uri="{FF2B5EF4-FFF2-40B4-BE49-F238E27FC236}">
                <a16:creationId xmlns:a16="http://schemas.microsoft.com/office/drawing/2014/main" id="{4F254689-4EE6-47EB-B7EA-A074F9DB3219}"/>
              </a:ext>
            </a:extLst>
          </p:cNvPr>
          <p:cNvSpPr txBox="1"/>
          <p:nvPr/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3E4CD78-3150-454A-B70B-AA8666157E7F}" type="datetime1">
              <a: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02.10.2020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numeru slajdu 12">
            <a:extLst>
              <a:ext uri="{FF2B5EF4-FFF2-40B4-BE49-F238E27FC236}">
                <a16:creationId xmlns:a16="http://schemas.microsoft.com/office/drawing/2014/main" id="{AD2D9773-9714-41F4-A555-68B00FF06FD1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1D71865-22D8-4280-9056-BDBD9680B193}" type="slidenum">
              <a:t>4</a:t>
            </a:fld>
            <a:endParaRPr lang="zxx-Z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Symbol zastępczy numeru slajdu 6">
            <a:extLst>
              <a:ext uri="{FF2B5EF4-FFF2-40B4-BE49-F238E27FC236}">
                <a16:creationId xmlns:a16="http://schemas.microsoft.com/office/drawing/2014/main" id="{3F9FDF4B-EC79-440F-98F7-9344372F789D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958D14F-94E1-46AA-BD8C-11EE39E3A3C1}" type="slidenum">
              <a:t>4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Symbol zastępczy obrazu slajdu 1">
            <a:extLst>
              <a:ext uri="{FF2B5EF4-FFF2-40B4-BE49-F238E27FC236}">
                <a16:creationId xmlns:a16="http://schemas.microsoft.com/office/drawing/2014/main" id="{DA4081B6-19B4-4A8A-BA4D-88D4179A71F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12858" y="1027108"/>
            <a:ext cx="4933946" cy="3700457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6" name="Symbol zastępczy notatek 2">
            <a:extLst>
              <a:ext uri="{FF2B5EF4-FFF2-40B4-BE49-F238E27FC236}">
                <a16:creationId xmlns:a16="http://schemas.microsoft.com/office/drawing/2014/main" id="{FD4B0EC7-9CD4-41F9-ADE7-AE8614F9C498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481" cy="4107603"/>
          </a:xfrm>
        </p:spPr>
        <p:txBody>
          <a:bodyPr lIns="0" tIns="0" rIns="0" bIns="0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>
            <a:extLst>
              <a:ext uri="{FF2B5EF4-FFF2-40B4-BE49-F238E27FC236}">
                <a16:creationId xmlns:a16="http://schemas.microsoft.com/office/drawing/2014/main" id="{9C830659-6A5A-4132-A3A9-286DD736EDFC}"/>
              </a:ext>
            </a:extLst>
          </p:cNvPr>
          <p:cNvSpPr txBox="1"/>
          <p:nvPr/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DFF7551-656A-4FD6-A8AB-6273865A21AE}" type="datetime1">
              <a: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02.10.2020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numeru slajdu 12">
            <a:extLst>
              <a:ext uri="{FF2B5EF4-FFF2-40B4-BE49-F238E27FC236}">
                <a16:creationId xmlns:a16="http://schemas.microsoft.com/office/drawing/2014/main" id="{6E761A26-D942-4F0E-9FD5-50D108EA1617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3980A6C-D589-48D2-81DE-0BCD1BB90EFE}" type="slidenum">
              <a:t>40</a:t>
            </a:fld>
            <a:endParaRPr lang="zxx-Z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Symbol zastępczy numeru slajdu 6">
            <a:extLst>
              <a:ext uri="{FF2B5EF4-FFF2-40B4-BE49-F238E27FC236}">
                <a16:creationId xmlns:a16="http://schemas.microsoft.com/office/drawing/2014/main" id="{A03AAC35-4A41-4267-B102-E3632E3D5C9D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7F750B4-8130-4362-9732-281B5181D0F4}" type="slidenum">
              <a:t>40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Symbol zastępczy obrazu slajdu 1">
            <a:extLst>
              <a:ext uri="{FF2B5EF4-FFF2-40B4-BE49-F238E27FC236}">
                <a16:creationId xmlns:a16="http://schemas.microsoft.com/office/drawing/2014/main" id="{4FECB088-5789-4C55-80D0-F055F45F148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12858" y="1027108"/>
            <a:ext cx="4933946" cy="3700457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6" name="Symbol zastępczy notatek 2">
            <a:extLst>
              <a:ext uri="{FF2B5EF4-FFF2-40B4-BE49-F238E27FC236}">
                <a16:creationId xmlns:a16="http://schemas.microsoft.com/office/drawing/2014/main" id="{D3BD757A-99AA-4EC3-AD74-A38E90582A0D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481" cy="4107603"/>
          </a:xfrm>
        </p:spPr>
        <p:txBody>
          <a:bodyPr lIns="0" tIns="0" rIns="0" bIns="0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>
            <a:extLst>
              <a:ext uri="{FF2B5EF4-FFF2-40B4-BE49-F238E27FC236}">
                <a16:creationId xmlns:a16="http://schemas.microsoft.com/office/drawing/2014/main" id="{9C891BAE-92B3-48D3-84DA-FF0D2FFE1244}"/>
              </a:ext>
            </a:extLst>
          </p:cNvPr>
          <p:cNvSpPr txBox="1"/>
          <p:nvPr/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927F49A5-DF43-4A74-8415-771177D77331}" type="datetime1">
              <a: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02.10.2020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numeru slajdu 12">
            <a:extLst>
              <a:ext uri="{FF2B5EF4-FFF2-40B4-BE49-F238E27FC236}">
                <a16:creationId xmlns:a16="http://schemas.microsoft.com/office/drawing/2014/main" id="{9FC41675-9343-4D51-A16E-8ABE69D4D834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5B2F3144-2B28-4F0B-B91F-A749122C2AA1}" type="slidenum">
              <a:t>5</a:t>
            </a:fld>
            <a:endParaRPr lang="zxx-Z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Symbol zastępczy numeru slajdu 6">
            <a:extLst>
              <a:ext uri="{FF2B5EF4-FFF2-40B4-BE49-F238E27FC236}">
                <a16:creationId xmlns:a16="http://schemas.microsoft.com/office/drawing/2014/main" id="{570A93D5-90B6-4A86-827A-0372B968F76C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DF1EA44-538B-4208-8260-F302C0D9D1F3}" type="slidenum">
              <a:t>5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Symbol zastępczy obrazu slajdu 1">
            <a:extLst>
              <a:ext uri="{FF2B5EF4-FFF2-40B4-BE49-F238E27FC236}">
                <a16:creationId xmlns:a16="http://schemas.microsoft.com/office/drawing/2014/main" id="{39B03888-DCE9-405C-9808-6D99E7DABD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6" name="Symbol zastępczy notatek 2">
            <a:extLst>
              <a:ext uri="{FF2B5EF4-FFF2-40B4-BE49-F238E27FC236}">
                <a16:creationId xmlns:a16="http://schemas.microsoft.com/office/drawing/2014/main" id="{98C34C9E-3415-4760-9F9C-B0112EA35469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481" cy="4107603"/>
          </a:xfrm>
        </p:spPr>
        <p:txBody>
          <a:bodyPr lIns="0" tIns="0" rIns="0" bIns="0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>
            <a:extLst>
              <a:ext uri="{FF2B5EF4-FFF2-40B4-BE49-F238E27FC236}">
                <a16:creationId xmlns:a16="http://schemas.microsoft.com/office/drawing/2014/main" id="{5937AF78-E629-43E2-B28E-1C1B6D779233}"/>
              </a:ext>
            </a:extLst>
          </p:cNvPr>
          <p:cNvSpPr txBox="1"/>
          <p:nvPr/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8CC0C33-1526-477C-B5A9-D529EE8547D8}" type="datetime1">
              <a: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02.10.2020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numeru slajdu 12">
            <a:extLst>
              <a:ext uri="{FF2B5EF4-FFF2-40B4-BE49-F238E27FC236}">
                <a16:creationId xmlns:a16="http://schemas.microsoft.com/office/drawing/2014/main" id="{0566C512-31B5-4F52-862E-A50968DB8571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735ED10-4D2C-4757-9632-746A18F4689E}" type="slidenum">
              <a:t>6</a:t>
            </a:fld>
            <a:endParaRPr lang="zxx-Z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Symbol zastępczy numeru slajdu 6">
            <a:extLst>
              <a:ext uri="{FF2B5EF4-FFF2-40B4-BE49-F238E27FC236}">
                <a16:creationId xmlns:a16="http://schemas.microsoft.com/office/drawing/2014/main" id="{C54A0A74-3150-481B-9594-CBEA01A23A7D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9710572-8243-46BE-9A58-8CBB85E8E8E1}" type="slidenum">
              <a:t>6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Symbol zastępczy obrazu slajdu 1">
            <a:extLst>
              <a:ext uri="{FF2B5EF4-FFF2-40B4-BE49-F238E27FC236}">
                <a16:creationId xmlns:a16="http://schemas.microsoft.com/office/drawing/2014/main" id="{D62B4C52-78B5-4865-8FBF-B1269B0C5AE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12858" y="1027108"/>
            <a:ext cx="4933946" cy="3700457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6" name="Symbol zastępczy notatek 2">
            <a:extLst>
              <a:ext uri="{FF2B5EF4-FFF2-40B4-BE49-F238E27FC236}">
                <a16:creationId xmlns:a16="http://schemas.microsoft.com/office/drawing/2014/main" id="{46BBA7C3-BCA8-4DAC-BF92-EC0B909CE933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481" cy="4107603"/>
          </a:xfrm>
        </p:spPr>
        <p:txBody>
          <a:bodyPr lIns="0" tIns="0" rIns="0" bIns="0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>
            <a:extLst>
              <a:ext uri="{FF2B5EF4-FFF2-40B4-BE49-F238E27FC236}">
                <a16:creationId xmlns:a16="http://schemas.microsoft.com/office/drawing/2014/main" id="{F9E0E25E-F8B1-4315-8E81-8A6F38A6C610}"/>
              </a:ext>
            </a:extLst>
          </p:cNvPr>
          <p:cNvSpPr txBox="1"/>
          <p:nvPr/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BB5977A3-AADB-41F9-9EBA-EB80DA101CA9}" type="datetime1">
              <a: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02.10.2020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numeru slajdu 12">
            <a:extLst>
              <a:ext uri="{FF2B5EF4-FFF2-40B4-BE49-F238E27FC236}">
                <a16:creationId xmlns:a16="http://schemas.microsoft.com/office/drawing/2014/main" id="{70A144DA-9246-4351-A871-84D26C9142A0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876CEEE-3172-42AE-997F-EA30522F5D39}" type="slidenum">
              <a:t>7</a:t>
            </a:fld>
            <a:endParaRPr lang="zxx-Z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Symbol zastępczy numeru slajdu 6">
            <a:extLst>
              <a:ext uri="{FF2B5EF4-FFF2-40B4-BE49-F238E27FC236}">
                <a16:creationId xmlns:a16="http://schemas.microsoft.com/office/drawing/2014/main" id="{DB917AE1-980D-458E-9CBD-7E83A636E5C6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4663474-091C-458D-8863-93CE43285520}" type="slidenum">
              <a:t>7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Symbol zastępczy obrazu slajdu 1">
            <a:extLst>
              <a:ext uri="{FF2B5EF4-FFF2-40B4-BE49-F238E27FC236}">
                <a16:creationId xmlns:a16="http://schemas.microsoft.com/office/drawing/2014/main" id="{A82AF3BF-B789-443D-8E3E-B711734B1A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12858" y="1027108"/>
            <a:ext cx="4933946" cy="3700457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6" name="Symbol zastępczy notatek 2">
            <a:extLst>
              <a:ext uri="{FF2B5EF4-FFF2-40B4-BE49-F238E27FC236}">
                <a16:creationId xmlns:a16="http://schemas.microsoft.com/office/drawing/2014/main" id="{540D93DB-ACBA-48F3-96BC-69F30396BFB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481" cy="4107603"/>
          </a:xfrm>
        </p:spPr>
        <p:txBody>
          <a:bodyPr lIns="0" tIns="0" rIns="0" bIns="0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>
            <a:extLst>
              <a:ext uri="{FF2B5EF4-FFF2-40B4-BE49-F238E27FC236}">
                <a16:creationId xmlns:a16="http://schemas.microsoft.com/office/drawing/2014/main" id="{43D6373F-80ED-4CE7-9BB6-4B81FB3F0806}"/>
              </a:ext>
            </a:extLst>
          </p:cNvPr>
          <p:cNvSpPr txBox="1"/>
          <p:nvPr/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BB8B284-97A6-4034-8F40-B731F2529324}" type="datetime1">
              <a: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02.10.2020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numeru slajdu 12">
            <a:extLst>
              <a:ext uri="{FF2B5EF4-FFF2-40B4-BE49-F238E27FC236}">
                <a16:creationId xmlns:a16="http://schemas.microsoft.com/office/drawing/2014/main" id="{E5527CBE-6EC7-4C27-8BB8-557EF709BA86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D7FFC508-3CE3-422F-90DF-10141885AB0F}" type="slidenum">
              <a:t>8</a:t>
            </a:fld>
            <a:endParaRPr lang="zxx-Z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Symbol zastępczy numeru slajdu 6">
            <a:extLst>
              <a:ext uri="{FF2B5EF4-FFF2-40B4-BE49-F238E27FC236}">
                <a16:creationId xmlns:a16="http://schemas.microsoft.com/office/drawing/2014/main" id="{FD29B8CE-76DD-4282-8AB6-C65616DEB90C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4FCD532-0051-4275-8563-93E79110E7A5}" type="slidenum">
              <a:t>8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Symbol zastępczy obrazu slajdu 1">
            <a:extLst>
              <a:ext uri="{FF2B5EF4-FFF2-40B4-BE49-F238E27FC236}">
                <a16:creationId xmlns:a16="http://schemas.microsoft.com/office/drawing/2014/main" id="{542D63B9-EC73-4761-9356-25D87BAF09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6" name="Symbol zastępczy notatek 2">
            <a:extLst>
              <a:ext uri="{FF2B5EF4-FFF2-40B4-BE49-F238E27FC236}">
                <a16:creationId xmlns:a16="http://schemas.microsoft.com/office/drawing/2014/main" id="{4C1CAB35-D77D-430E-9C01-D0A5DA1C28D1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481" cy="4107603"/>
          </a:xfrm>
        </p:spPr>
        <p:txBody>
          <a:bodyPr lIns="0" tIns="0" rIns="0" bIns="0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2">
            <a:extLst>
              <a:ext uri="{FF2B5EF4-FFF2-40B4-BE49-F238E27FC236}">
                <a16:creationId xmlns:a16="http://schemas.microsoft.com/office/drawing/2014/main" id="{58878A6C-EF73-4757-8D20-574A72510306}"/>
              </a:ext>
            </a:extLst>
          </p:cNvPr>
          <p:cNvSpPr txBox="1"/>
          <p:nvPr/>
        </p:nvSpPr>
        <p:spPr>
          <a:xfrm>
            <a:off x="4281485" y="0"/>
            <a:ext cx="3276596" cy="53657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A99D7F0-9A50-4CE7-86AD-FA0D0D591664}" type="datetime1">
              <a:rPr lang="pl-PL" sz="12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02.10.2020</a:t>
            </a:fld>
            <a:endParaRPr lang="pl-PL" sz="12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3" name="Symbol zastępczy numeru slajdu 12">
            <a:extLst>
              <a:ext uri="{FF2B5EF4-FFF2-40B4-BE49-F238E27FC236}">
                <a16:creationId xmlns:a16="http://schemas.microsoft.com/office/drawing/2014/main" id="{2FF4168A-3A65-411E-9394-45743D484C1E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ACA7F61D-BBB5-44FC-B81C-B87ED9B81804}" type="slidenum">
              <a:t>9</a:t>
            </a:fld>
            <a:endParaRPr lang="zxx-ZZ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Symbol zastępczy numeru slajdu 6">
            <a:extLst>
              <a:ext uri="{FF2B5EF4-FFF2-40B4-BE49-F238E27FC236}">
                <a16:creationId xmlns:a16="http://schemas.microsoft.com/office/drawing/2014/main" id="{2B437B6B-6206-47C4-A4D1-ED0594FDC075}"/>
              </a:ext>
            </a:extLst>
          </p:cNvPr>
          <p:cNvSpPr txBox="1"/>
          <p:nvPr/>
        </p:nvSpPr>
        <p:spPr>
          <a:xfrm>
            <a:off x="4278962" y="10157402"/>
            <a:ext cx="3280684" cy="53423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86DFA281-C08C-40D0-B700-5DD0120DCD80}" type="slidenum">
              <a:t>9</a:t>
            </a:fld>
            <a:endParaRPr lang="pl-PL" sz="1400" b="0" i="0" u="none" strike="noStrike" kern="1200" cap="none" spc="0" baseline="0">
              <a:solidFill>
                <a:srgbClr val="000000"/>
              </a:solidFill>
              <a:uFillTx/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Symbol zastępczy obrazu slajdu 1">
            <a:extLst>
              <a:ext uri="{FF2B5EF4-FFF2-40B4-BE49-F238E27FC236}">
                <a16:creationId xmlns:a16="http://schemas.microsoft.com/office/drawing/2014/main" id="{17B94425-E769-4066-B5D2-07B5146BF2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312863" y="1027113"/>
            <a:ext cx="4933950" cy="3700462"/>
          </a:xfrm>
          <a:solidFill>
            <a:srgbClr val="99CCFF"/>
          </a:solidFill>
          <a:ln w="25402">
            <a:solidFill>
              <a:srgbClr val="000000"/>
            </a:solidFill>
            <a:prstDash val="solid"/>
          </a:ln>
        </p:spPr>
      </p:sp>
      <p:sp>
        <p:nvSpPr>
          <p:cNvPr id="6" name="Symbol zastępczy notatek 2">
            <a:extLst>
              <a:ext uri="{FF2B5EF4-FFF2-40B4-BE49-F238E27FC236}">
                <a16:creationId xmlns:a16="http://schemas.microsoft.com/office/drawing/2014/main" id="{F4B43256-418E-478A-96A8-409BFD0227C4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>
          <a:xfrm>
            <a:off x="1169636" y="5086798"/>
            <a:ext cx="5226481" cy="4107603"/>
          </a:xfrm>
        </p:spPr>
        <p:txBody>
          <a:bodyPr lIns="0" tIns="0" rIns="0" bIns="0">
            <a:spAutoFit/>
          </a:bodyPr>
          <a:lstStyle/>
          <a:p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6A05198-0F04-4060-8FE0-5575C771192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260472" y="1236661"/>
            <a:ext cx="7559673" cy="2632072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9AE8E48-6594-4817-820F-D786ADC41A42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260472" y="3970333"/>
            <a:ext cx="7559673" cy="1825627"/>
          </a:xfrm>
        </p:spPr>
        <p:txBody>
          <a:bodyPr anchorCtr="1"/>
          <a:lstStyle>
            <a:lvl1pPr algn="ctr">
              <a:defRPr/>
            </a:lvl1pPr>
          </a:lstStyle>
          <a:p>
            <a:pPr lvl="0"/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8B88595-627B-480E-B8D1-1575F6344B6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D137BC8A-7E84-4681-80CB-5DF964353F6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C740E1D-AD66-4131-A461-FC20656DFBF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F88AB09-C96F-48C7-A4D3-150FBE49A551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37833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7BC9329-266A-4E7E-AA36-99E73A9D7F0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0F4B4BFF-DDA0-42D0-B873-2EEA46B6585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A4C5E20-E652-4CFD-A9E9-F3C45D69010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7C6D067-CD9C-40AB-B8E3-899999510C3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EBF59CF-3175-4896-8EA4-D4156F06F74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AAE99EE-53C7-4D9B-BE16-74714050BD41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890243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8CB61957-2F2D-414B-85BF-A72E409BBD3D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7308854" y="301623"/>
            <a:ext cx="2266953" cy="5851529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2F1CE719-BA86-4E78-B475-7E7F9673C998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503240" y="301623"/>
            <a:ext cx="6653210" cy="5851529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36256F3-4004-4C48-8885-3E7BA1542C1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B424AACB-EB8E-40F6-B22E-FAD970074EA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6A5B7D9-D51F-466E-BAC8-F2D10F67295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7A9FD78-B380-4A5F-BA9D-E2CC66CA9E26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415975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35D160-4022-4484-85AF-09BD52CC673B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444A2F9-92D6-422B-AE6A-DEBDBF514A14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8803A340-57A7-4596-A2C7-CC73A04B0206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064A0D3-36DC-4586-B8D4-FCD0A9FE9DD9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B776FDC-8F36-4668-89E3-EFA6CA4292A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FB21B1F-87C3-4383-987E-D66309D43BC4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54505540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384AC40-EAC8-4A7E-B758-CCF2B70FE9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7391" y="1884358"/>
            <a:ext cx="8694736" cy="3144841"/>
          </a:xfrm>
        </p:spPr>
        <p:txBody>
          <a:bodyPr anchor="b"/>
          <a:lstStyle>
            <a:lvl1pPr>
              <a:defRPr sz="60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41562B9-AFEB-4E13-B31D-435FB300528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7391" y="5059366"/>
            <a:ext cx="8694736" cy="1652585"/>
          </a:xfrm>
        </p:spPr>
        <p:txBody>
          <a:bodyPr/>
          <a:lstStyle>
            <a:lvl1pPr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9DFC22E7-D341-4DEE-9242-31400684820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F4D0980-8480-4101-8C6E-843D7E68BFE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D602FEDF-5AC2-4103-A279-F25FEAA0360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3DC3B2C-DD9A-4A23-83A4-2ED9C1E14093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08715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D014187-506D-4567-BD2C-58CDBC01316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7D4B7A72-43F0-4EB9-B9DC-635DA1BFCCF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03240" y="1768477"/>
            <a:ext cx="4459291" cy="438467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31A38CB2-327F-4359-9333-6613AE35707F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5114925" y="1768477"/>
            <a:ext cx="4460872" cy="438467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585BBB20-FE4B-4FE5-9874-3D3079C6A69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8766518B-DFA9-4757-BA23-E04EB6483D3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6ECBE52-050E-41EA-9CB6-9E1F3C72E74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B900179-4E77-4849-B2A8-D732324CA7E9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18900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56D4FB9-8C1D-469A-8DB2-C77A95F64A6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403222"/>
            <a:ext cx="8694736" cy="146049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BA0B01D5-F19F-4C0F-85D9-C622A86E74A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93736" y="1852610"/>
            <a:ext cx="4265611" cy="908054"/>
          </a:xfrm>
        </p:spPr>
        <p:txBody>
          <a:bodyPr anchor="b"/>
          <a:lstStyle>
            <a:lvl1pPr>
              <a:defRPr b="1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BDD880CA-793A-498B-B3AC-3D12AA281648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93736" y="2760665"/>
            <a:ext cx="4265611" cy="40624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A21FFF13-3FA9-4FE4-9EE1-BCB2AE350494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5103815" y="1852610"/>
            <a:ext cx="4284658" cy="908054"/>
          </a:xfrm>
        </p:spPr>
        <p:txBody>
          <a:bodyPr anchor="b"/>
          <a:lstStyle>
            <a:lvl1pPr>
              <a:defRPr b="1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4E134636-8476-4769-9829-E4EBCF8E446F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5103815" y="2760665"/>
            <a:ext cx="4284658" cy="4062414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B07141E9-43BC-4450-8AA2-02E2B7E8F3C4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37648466-8D1F-4B34-AFE2-D484A8DF2C93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57E6F298-EA39-40C2-9E29-535300C417E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5C7CBDA-C471-4766-8582-FE30C57FCB4D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75698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8AFB793-0900-430D-B43C-556A7FE953F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9D513991-C507-46B7-BD47-F2F6DBAD825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8AE3E63F-6906-40CC-9AB3-1DEB81D2F1B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954330F0-C17E-47FB-B20A-63FDBCF3608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CE89D44-71A1-4C95-8D44-70B5D5F19834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750242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784F0046-C84A-45CC-8746-66E1C1E45F4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AE215DEC-2CB0-4037-9EA8-366B7930B63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D9A36CD-12D1-4142-81E7-BDDCA9C891AC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0B870F8-820B-4BBE-A71B-74799EEB8475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983817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DF6D703-A366-4E31-878B-8B2F51A4A64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503240"/>
            <a:ext cx="3251204" cy="1765304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721F092-DB43-42DE-8403-41D9A6CB179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286249" y="1089022"/>
            <a:ext cx="5102223" cy="53721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1BD93169-EA90-4F15-9BFB-0F85599892EE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93736" y="2268534"/>
            <a:ext cx="3251204" cy="420052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A28E1F7F-AC27-4792-9963-939E48F0212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4B3FAA0-961D-4919-9049-F3B34CB7CD4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77C56003-3A50-4D9A-BA0C-4EF7ECC53585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CA8F23B-7138-428C-B520-72B493E14E39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58654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255978-B7FC-41ED-AC59-B969B94E60B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93736" y="503240"/>
            <a:ext cx="3251204" cy="1765304"/>
          </a:xfrm>
        </p:spPr>
        <p:txBody>
          <a:bodyPr anchor="b"/>
          <a:lstStyle>
            <a:lvl1pPr>
              <a:defRPr sz="3200"/>
            </a:lvl1pPr>
          </a:lstStyle>
          <a:p>
            <a:pPr lvl="0"/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1BFFFCB-14BC-47F2-B9CE-851A803BD899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4286249" y="1089022"/>
            <a:ext cx="5102223" cy="5372100"/>
          </a:xfrm>
        </p:spPr>
        <p:txBody>
          <a:bodyPr/>
          <a:lstStyle>
            <a:lvl1pPr>
              <a:defRPr sz="3200"/>
            </a:lvl1pPr>
          </a:lstStyle>
          <a:p>
            <a:pPr lvl="0"/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9290D622-BFCE-4EAB-B276-BC9CDFBA7EC6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93736" y="2268534"/>
            <a:ext cx="3251204" cy="4200525"/>
          </a:xfrm>
        </p:spPr>
        <p:txBody>
          <a:bodyPr/>
          <a:lstStyle>
            <a:lvl1pPr>
              <a:defRPr sz="1600"/>
            </a:lvl1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AA6F5EB-BA63-420D-B7EE-C2560474F6C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D175F585-41B4-476E-8250-AEBF16CAB2D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99D77CC-4E95-458A-8AA5-B5C9E626007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EE34E0A-FCCF-4ED5-A03E-D4F287B8A864}" type="slidenum"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474009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 amt="41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A31F8B1C-1989-4734-8EEF-59F51C4AE48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3998" y="301322"/>
            <a:ext cx="9071643" cy="1262155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lvl="0"/>
            <a:endParaRPr lang="pl-PL"/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C71B193-DF10-4051-AD42-784B7425CAC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503998" y="1769043"/>
            <a:ext cx="9071643" cy="4384438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B2AD2089-A941-4E3E-B6EE-E08553AA300E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503998" y="6887160"/>
            <a:ext cx="2348279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l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5D5CAC20-4A73-4908-9412-D2B8DE7DE1A2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3447361" y="6887160"/>
            <a:ext cx="3194995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1" compatLnSpc="1">
            <a:noAutofit/>
          </a:bodyPr>
          <a:lstStyle>
            <a:lvl1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D588D40-A90F-4BB6-81EC-5335C69B999D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7227362" y="6887160"/>
            <a:ext cx="2348279" cy="521281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Autofit/>
          </a:bodyPr>
          <a:lstStyle>
            <a:lvl1pPr marL="0" marR="0" lvl="0" indent="0" algn="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pl-PL" sz="1400" b="0" i="0" u="none" strike="noStrike" kern="1200" cap="none" spc="0" baseline="0">
                <a:solidFill>
                  <a:srgbClr val="000000"/>
                </a:solidFill>
                <a:uFillTx/>
                <a:latin typeface="Times New Roman" pitchFamily="18"/>
                <a:ea typeface="Arial Unicode MS" pitchFamily="2"/>
                <a:cs typeface="Tahoma" pitchFamily="2"/>
              </a:defRPr>
            </a:lvl1pPr>
          </a:lstStyle>
          <a:p>
            <a:pPr lvl="0"/>
            <a:fld id="{D808DCEF-6FA2-474B-A9D7-087E892E7F46}" type="slidenum"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marL="0" marR="0" lvl="0" indent="0" algn="ctr" defTabSz="914400" rtl="0" fontAlgn="auto" hangingPunct="0">
        <a:lnSpc>
          <a:spcPct val="100000"/>
        </a:lnSpc>
        <a:spcBef>
          <a:spcPts val="0"/>
        </a:spcBef>
        <a:spcAft>
          <a:spcPts val="0"/>
        </a:spcAft>
        <a:buNone/>
        <a:tabLst/>
        <a:defRPr lang="pl-PL" sz="4400" b="0" i="0" u="none" strike="noStrike" kern="1200" cap="none" spc="0" baseline="0">
          <a:solidFill>
            <a:srgbClr val="000000"/>
          </a:solidFill>
          <a:uFillTx/>
          <a:latin typeface="Liberation Sans" pitchFamily="18"/>
          <a:ea typeface="Microsoft YaHei" pitchFamily="2"/>
          <a:cs typeface="Mangal" pitchFamily="2"/>
        </a:defRPr>
      </a:lvl1pPr>
    </p:titleStyle>
    <p:bodyStyle>
      <a:lvl1pPr marL="0" marR="0" lvl="0" indent="0" defTabSz="914400" rtl="0" fontAlgn="auto" hangingPunct="0">
        <a:lnSpc>
          <a:spcPct val="100000"/>
        </a:lnSpc>
        <a:spcBef>
          <a:spcPts val="0"/>
        </a:spcBef>
        <a:spcAft>
          <a:spcPts val="1415"/>
        </a:spcAft>
        <a:buNone/>
        <a:tabLst/>
        <a:defRPr lang="pl-PL" sz="2400" b="0" i="0" u="none" strike="noStrike" kern="1200" cap="none" spc="0" baseline="0">
          <a:solidFill>
            <a:srgbClr val="000000"/>
          </a:solidFill>
          <a:uFillTx/>
          <a:latin typeface="Liberation Sans" pitchFamily="18"/>
          <a:ea typeface="Microsoft YaHei" pitchFamily="2"/>
          <a:cs typeface="Mangal" pitchFamily="2"/>
        </a:defRPr>
      </a:lvl1pPr>
      <a:lvl2pPr marL="685800" marR="0" lvl="1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2400" b="0" i="0" u="none" strike="noStrike" kern="1200" cap="none" spc="0" baseline="0">
          <a:solidFill>
            <a:srgbClr val="000000"/>
          </a:solidFill>
          <a:uFillTx/>
          <a:latin typeface="Calibri"/>
        </a:defRPr>
      </a:lvl2pPr>
      <a:lvl3pPr marL="1143000" marR="0" lvl="2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2000" b="0" i="0" u="none" strike="noStrike" kern="1200" cap="none" spc="0" baseline="0">
          <a:solidFill>
            <a:srgbClr val="000000"/>
          </a:solidFill>
          <a:uFillTx/>
          <a:latin typeface="Calibri"/>
        </a:defRPr>
      </a:lvl3pPr>
      <a:lvl4pPr marL="1600200" marR="0" lvl="3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1800" b="0" i="0" u="none" strike="noStrike" kern="1200" cap="none" spc="0" baseline="0">
          <a:solidFill>
            <a:srgbClr val="000000"/>
          </a:solidFill>
          <a:uFillTx/>
          <a:latin typeface="Calibri"/>
        </a:defRPr>
      </a:lvl4pPr>
      <a:lvl5pPr marL="2057400" marR="0" lvl="4" indent="-228600" algn="l" defTabSz="914400" rtl="0" fontAlgn="auto" hangingPunct="1">
        <a:lnSpc>
          <a:spcPct val="9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pl-PL" sz="1800" b="0" i="0" u="none" strike="noStrike" kern="1200" cap="none" spc="0" baseline="0">
          <a:solidFill>
            <a:srgbClr val="000000"/>
          </a:solidFill>
          <a:uFillTx/>
          <a:latin typeface="Calibri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ekstu 1">
            <a:extLst>
              <a:ext uri="{FF2B5EF4-FFF2-40B4-BE49-F238E27FC236}">
                <a16:creationId xmlns:a16="http://schemas.microsoft.com/office/drawing/2014/main" id="{C51C1760-43E5-4832-98E8-2055BE990BD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08061" y="1800225"/>
            <a:ext cx="9072557" cy="4384676"/>
          </a:xfrm>
        </p:spPr>
        <p:txBody>
          <a:bodyPr anchorCtr="1"/>
          <a:lstStyle/>
          <a:p>
            <a:pPr lvl="0" algn="ctr"/>
            <a:endParaRPr lang="pl-PL"/>
          </a:p>
          <a:p>
            <a:pPr lvl="0" algn="ctr"/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36681C32-99B4-4576-B9F9-56223E7A1E15}"/>
              </a:ext>
            </a:extLst>
          </p:cNvPr>
          <p:cNvSpPr txBox="1"/>
          <p:nvPr/>
        </p:nvSpPr>
        <p:spPr>
          <a:xfrm>
            <a:off x="2340004" y="1799996"/>
            <a:ext cx="5399998" cy="18734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ctr" anchorCtr="1" compatLnSpc="1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600" b="0" i="0" u="sng" strike="noStrike" kern="0" cap="none" spc="0" baseline="0">
                <a:solidFill>
                  <a:srgbClr val="000000"/>
                </a:solidFill>
                <a:uFillTx/>
                <a:cs typeface="Times New Roman" pitchFamily="18"/>
              </a:defRPr>
            </a:pPr>
            <a:r>
              <a:rPr lang="pl-PL" sz="3200" b="1" i="1" u="none" strike="noStrike" kern="1200" cap="none" spc="0" baseline="0" dirty="0">
                <a:solidFill>
                  <a:srgbClr val="0D0D0D"/>
                </a:solidFill>
                <a:uFillTx/>
                <a:latin typeface="Albany" pitchFamily="34"/>
                <a:ea typeface="Arial Unicode MS" pitchFamily="2"/>
                <a:cs typeface="Times New Roman" pitchFamily="18"/>
              </a:rPr>
              <a:t>Seniorzy zwiedzają świat.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2600" b="0" i="0" u="sng" strike="noStrike" kern="0" cap="none" spc="0" baseline="0">
                <a:solidFill>
                  <a:srgbClr val="000000"/>
                </a:solidFill>
                <a:uFillTx/>
                <a:cs typeface="Times New Roman" pitchFamily="18"/>
              </a:defRPr>
            </a:pPr>
            <a:endParaRPr lang="pl-PL" sz="2600" b="1" i="1" u="none" strike="noStrike" kern="1200" cap="none" spc="0" baseline="0" dirty="0">
              <a:solidFill>
                <a:srgbClr val="0D0D0D"/>
              </a:solidFill>
              <a:uFillTx/>
              <a:latin typeface="Albany" pitchFamily="34"/>
              <a:ea typeface="Arial Unicode MS" pitchFamily="2"/>
              <a:cs typeface="Times New Roman" pitchFamily="18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  <a:cs typeface="Times New Roman" pitchFamily="18"/>
              </a:defRPr>
            </a:pPr>
            <a:r>
              <a:rPr lang="pl-PL" sz="2400" b="1" i="1" u="none" strike="noStrike" kern="1200" cap="none" spc="0" baseline="0" dirty="0">
                <a:solidFill>
                  <a:srgbClr val="0D0D0D"/>
                </a:solidFill>
                <a:uFillTx/>
                <a:latin typeface="Albany" pitchFamily="34"/>
                <a:ea typeface="Arial Unicode MS" pitchFamily="2"/>
                <a:cs typeface="Times New Roman" pitchFamily="18"/>
              </a:rPr>
              <a:t>Ziemia Święta – u Źródeł Chrześcijaństwa.</a:t>
            </a:r>
            <a:br>
              <a:rPr lang="pl-PL" sz="2400" b="1" i="1" u="none" strike="noStrike" kern="1200" cap="none" spc="0" baseline="0" dirty="0">
                <a:solidFill>
                  <a:srgbClr val="0D0D0D"/>
                </a:solidFill>
                <a:uFillTx/>
                <a:latin typeface="Albany" pitchFamily="34"/>
                <a:ea typeface="Arial Unicode MS" pitchFamily="2"/>
                <a:cs typeface="Times New Roman" pitchFamily="18"/>
              </a:rPr>
            </a:br>
            <a:endParaRPr lang="pl-PL" sz="2400" b="1" i="1" u="none" strike="noStrike" kern="1200" cap="none" spc="0" baseline="0" dirty="0">
              <a:solidFill>
                <a:srgbClr val="0D0D0D"/>
              </a:solidFill>
              <a:uFillTx/>
              <a:latin typeface="Albany" pitchFamily="34"/>
              <a:ea typeface="Arial Unicode MS" pitchFamily="2"/>
              <a:cs typeface="Times New Roman" pitchFamily="18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1831AA40-CCA1-4300-BEB2-7150B63E348C}"/>
              </a:ext>
            </a:extLst>
          </p:cNvPr>
          <p:cNvSpPr txBox="1"/>
          <p:nvPr/>
        </p:nvSpPr>
        <p:spPr>
          <a:xfrm>
            <a:off x="1530001" y="3992215"/>
            <a:ext cx="7020004" cy="1443956"/>
          </a:xfrm>
          <a:prstGeom prst="rect">
            <a:avLst/>
          </a:prstGeom>
          <a:noFill/>
          <a:ln cap="flat">
            <a:noFill/>
          </a:ln>
        </p:spPr>
        <p:txBody>
          <a:bodyPr vert="horz" wrap="none" lIns="90004" tIns="44997" rIns="90004" bIns="44997" anchor="t" anchorCtr="1" compatLnSpc="0">
            <a:noAutofit/>
          </a:bodyPr>
          <a:lstStyle/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0" i="1" u="none" strike="noStrike" kern="1200" cap="none" spc="0" baseline="0" dirty="0">
                <a:solidFill>
                  <a:srgbClr val="0D0D0D"/>
                </a:solidFill>
                <a:uFillTx/>
                <a:latin typeface="Albany"/>
                <a:ea typeface="Andale Sans UI" pitchFamily="2"/>
                <a:cs typeface="Tahoma"/>
              </a:rPr>
              <a:t>Uczestnicy grupy Nr 394.PYS.XIV/15 </a:t>
            </a:r>
            <a:endParaRPr lang="pl-PL" sz="1800" b="0" i="0" u="none" strike="noStrike" kern="1200" cap="none" spc="0" baseline="0" dirty="0">
              <a:solidFill>
                <a:srgbClr val="0D0D0D"/>
              </a:solidFill>
              <a:uFillTx/>
              <a:latin typeface="Albany"/>
              <a:cs typeface="Tahoma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0" i="1" u="none" strike="noStrike" kern="1200" cap="none" spc="0" baseline="0" dirty="0">
                <a:solidFill>
                  <a:srgbClr val="0D0D0D"/>
                </a:solidFill>
                <a:uFillTx/>
                <a:latin typeface="Albany"/>
                <a:ea typeface="Andale Sans UI" pitchFamily="2"/>
                <a:cs typeface="Tahoma"/>
              </a:rPr>
              <a:t>Kursu Obsługi Komputera w Pyskowicach podróżują</a:t>
            </a:r>
            <a:endParaRPr lang="pl-PL" sz="1800" b="0" i="0" u="none" strike="noStrike" kern="1200" cap="none" spc="0" baseline="0" dirty="0">
              <a:solidFill>
                <a:srgbClr val="0D0D0D"/>
              </a:solidFill>
              <a:uFillTx/>
              <a:latin typeface="Albany"/>
              <a:cs typeface="Tahoma"/>
            </a:endParaRP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0" i="1" u="none" strike="noStrike" kern="1200" cap="none" spc="0" baseline="0" dirty="0">
                <a:solidFill>
                  <a:srgbClr val="0D0D0D"/>
                </a:solidFill>
                <a:uFillTx/>
                <a:latin typeface="Albany"/>
                <a:ea typeface="Andale Sans UI" pitchFamily="2"/>
                <a:cs typeface="Tahoma"/>
              </a:rPr>
              <a:t>po różnych zakątkach ziemi.</a:t>
            </a:r>
          </a:p>
          <a:p>
            <a:pPr marL="0" marR="0" lvl="0" indent="0" algn="ctr" defTabSz="914400" rtl="0" fontAlgn="auto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pl-PL" sz="2400" b="0" i="1" u="none" strike="noStrike" kern="1200" cap="none" spc="0" baseline="0" dirty="0">
                <a:solidFill>
                  <a:srgbClr val="0D0D0D"/>
                </a:solidFill>
                <a:uFillTx/>
                <a:latin typeface="Albany"/>
                <a:ea typeface="Andale Sans UI" pitchFamily="2"/>
                <a:cs typeface="Tahoma"/>
              </a:rPr>
              <a:t>Między innymi odwiedzili Izrael i Jordanię.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1122E7C-F580-4018-B31A-8E8F694C066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4026" y="456605"/>
            <a:ext cx="9072567" cy="1262064"/>
          </a:xfrm>
        </p:spPr>
        <p:txBody>
          <a:bodyPr/>
          <a:lstStyle/>
          <a:p>
            <a:pPr lvl="0"/>
            <a:r>
              <a:rPr lang="pl-PL" b="1" dirty="0">
                <a:effectLst>
                  <a:outerShdw dist="38096" dir="2700000">
                    <a:srgbClr val="000000"/>
                  </a:outerShdw>
                </a:effectLst>
              </a:rPr>
              <a:t>Jerozolima - Góra Oliwna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656A730-E4D9-47BA-A9DF-DB561733FA9F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7407" y="2224168"/>
            <a:ext cx="8405814" cy="4497384"/>
          </a:xfrm>
        </p:spPr>
        <p:txBody>
          <a:bodyPr/>
          <a:lstStyle/>
          <a:p>
            <a:pPr lvl="0"/>
            <a:r>
              <a:rPr lang="pl-PL" sz="3600" dirty="0"/>
              <a:t>Góra Oliwna to jedno z najważniejszych miejsc dla chrześcijan. Nazwa pochodzi od bujnych gajów oliwnych, które niegdyś porastały szczyt. Góra Oliwna wznosi się na wschód od Jerozolimy na wysokości 815m n.p.m.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4AF5425-9626-4CE6-9F1C-B04D5B89263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36594" y="899577"/>
            <a:ext cx="8607420" cy="677104"/>
          </a:xfrm>
        </p:spPr>
        <p:txBody>
          <a:bodyPr>
            <a:spAutoFit/>
          </a:bodyPr>
          <a:lstStyle/>
          <a:p>
            <a:pPr lvl="0"/>
            <a:r>
              <a:rPr lang="pl-PL" b="1" dirty="0">
                <a:effectLst>
                  <a:outerShdw dist="38096" dir="2700000">
                    <a:srgbClr val="000000"/>
                  </a:outerShdw>
                </a:effectLst>
              </a:rPr>
              <a:t>Jerozolima – Ogród Oliwny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0FCB0C0B-85B3-4393-92A1-B8C53976B799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350961" y="2194624"/>
            <a:ext cx="7378695" cy="4532315"/>
          </a:xfrm>
          <a:ln w="88897" cap="sq">
            <a:solidFill>
              <a:srgbClr val="FFFFFF"/>
            </a:solidFill>
            <a:prstDash val="solid"/>
            <a:miter/>
          </a:ln>
          <a:effectLst>
            <a:outerShdw dir="16200000" algn="tl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strVal val="0,5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21F977A-97FB-474E-9C80-08356E2E5B5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36594" y="977063"/>
            <a:ext cx="8607420" cy="677104"/>
          </a:xfrm>
        </p:spPr>
        <p:txBody>
          <a:bodyPr>
            <a:spAutoFit/>
          </a:bodyPr>
          <a:lstStyle/>
          <a:p>
            <a:pPr lvl="0"/>
            <a:r>
              <a:rPr lang="pl-PL" b="1">
                <a:effectLst>
                  <a:outerShdw dist="38096" dir="2700000">
                    <a:srgbClr val="000000"/>
                  </a:outerShdw>
                </a:effectLst>
              </a:rPr>
              <a:t>Nazaret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4B9A585-39B6-43AB-9CD5-A086E61D025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25509" y="2386337"/>
            <a:ext cx="8418515" cy="4762496"/>
          </a:xfrm>
        </p:spPr>
        <p:txBody>
          <a:bodyPr/>
          <a:lstStyle/>
          <a:p>
            <a:pPr lvl="0"/>
            <a:r>
              <a:rPr lang="pl-PL" sz="3200"/>
              <a:t>Miasto Nazaret znajduje się w Dolnej Galilei, pośrodku doliny otoczonej górami. Bazylikę Zwiastowania wybudowano w miejscu, w którym Archanioł Gabriel zwiastował Marii, że zostanie matką Syna Bożego. Jest to jedno z najczęściej odwiedzanych miejsc w Ziemi Świętej. W V wieku nad Grotą Zwiastowania wyznawcy Chrystusa wybudowali pierwszą świątynię.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0AA603E-8679-4868-91BE-55E2C5D1FB4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53272" y="499024"/>
            <a:ext cx="8607420" cy="1354217"/>
          </a:xfrm>
        </p:spPr>
        <p:txBody>
          <a:bodyPr>
            <a:spAutoFit/>
          </a:bodyPr>
          <a:lstStyle/>
          <a:p>
            <a:pPr lvl="0"/>
            <a:r>
              <a:rPr lang="pl-PL" b="1" dirty="0">
                <a:effectLst>
                  <a:outerShdw dist="38096" dir="2700000">
                    <a:srgbClr val="000000"/>
                  </a:outerShdw>
                </a:effectLst>
              </a:rPr>
              <a:t>Nazaret – Bazylika Zwiastowania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2DBC2215-E569-4F87-9D1F-0D4A206809F5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23850" y="1962146"/>
            <a:ext cx="3867576" cy="4600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1C0C8E11-CD97-40C2-8376-C9185117B4B9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877023" y="1962146"/>
            <a:ext cx="4716466" cy="4875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win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F67B8C5-081D-4073-B14C-5FEB392A149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54742" y="992562"/>
            <a:ext cx="8607420" cy="677104"/>
          </a:xfrm>
        </p:spPr>
        <p:txBody>
          <a:bodyPr>
            <a:spAutoFit/>
          </a:bodyPr>
          <a:lstStyle/>
          <a:p>
            <a:pPr lvl="0"/>
            <a:r>
              <a:rPr lang="pl-PL" b="1">
                <a:effectLst>
                  <a:outerShdw dist="38096" dir="2700000">
                    <a:srgbClr val="000000"/>
                  </a:outerShdw>
                </a:effectLst>
              </a:rPr>
              <a:t>Nazaret – Grota Zwiastowania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8376F618-6E44-4AC1-9787-F3A78D75625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430310" y="1962146"/>
            <a:ext cx="5219998" cy="52199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0163679-5AC8-45CB-BF75-5C55D9D90FD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36594" y="483525"/>
            <a:ext cx="8607420" cy="1354217"/>
          </a:xfrm>
        </p:spPr>
        <p:txBody>
          <a:bodyPr>
            <a:spAutoFit/>
          </a:bodyPr>
          <a:lstStyle/>
          <a:p>
            <a:pPr lvl="0"/>
            <a:r>
              <a:rPr lang="pl-PL" b="1">
                <a:effectLst>
                  <a:outerShdw dist="38096" dir="2700000">
                    <a:srgbClr val="000000"/>
                  </a:outerShdw>
                </a:effectLst>
              </a:rPr>
              <a:t>Nazaret – Tablica Pamiątkowa na Kościele Św. Rodziny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B6E3D556-5828-4DA6-AC3C-B35C22FBADF8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609853" y="2171434"/>
            <a:ext cx="4860922" cy="43529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55D634E-7531-473B-A757-1C3DC5DB71B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350166" y="814437"/>
            <a:ext cx="7380286" cy="1262064"/>
          </a:xfrm>
        </p:spPr>
        <p:txBody>
          <a:bodyPr/>
          <a:lstStyle/>
          <a:p>
            <a:pPr lvl="0"/>
            <a:r>
              <a:rPr lang="pl-PL" b="1">
                <a:effectLst>
                  <a:outerShdw dist="38096" dir="2700000">
                    <a:srgbClr val="000000"/>
                  </a:outerShdw>
                </a:effectLst>
              </a:rPr>
              <a:t>Góra Błogosławieństw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4DB0EC78-9B0E-4996-A211-6CBBC84EF72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022893" y="2817732"/>
            <a:ext cx="8459791" cy="1439859"/>
          </a:xfrm>
        </p:spPr>
        <p:txBody>
          <a:bodyPr/>
          <a:lstStyle/>
          <a:p>
            <a:pPr lvl="0"/>
            <a:r>
              <a:rPr lang="pl-PL" sz="3600"/>
              <a:t>Góra Błogosławieństw znajduje się na brzegu Jeziora Galilejskiego, w sąsiedztwie miasta Kafarnaum. Na górze znajduje się świątynia wybudowana w 1936r. Na ruinach kościoła z IV wieku.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CE2C30-0420-48D1-A087-BD33539B2B3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36594" y="592019"/>
            <a:ext cx="8607420" cy="1354217"/>
          </a:xfrm>
        </p:spPr>
        <p:txBody>
          <a:bodyPr>
            <a:spAutoFit/>
          </a:bodyPr>
          <a:lstStyle/>
          <a:p>
            <a:pPr lvl="0"/>
            <a:r>
              <a:rPr lang="pl-PL" b="1">
                <a:effectLst>
                  <a:outerShdw dist="38096" dir="2700000">
                    <a:srgbClr val="000000"/>
                  </a:outerShdw>
                </a:effectLst>
              </a:rPr>
              <a:t>Kościół na Górze Błogosławieństw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61091EA9-58A4-4747-A9E2-49D3DDF61E91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071682" y="2713683"/>
            <a:ext cx="5937254" cy="3859216"/>
          </a:xfrm>
          <a:solidFill>
            <a:srgbClr val="EDEDED"/>
          </a:solidFill>
          <a:ln w="190496" cap="sq">
            <a:solidFill>
              <a:srgbClr val="FFFFFF"/>
            </a:solidFill>
            <a:prstDash val="solid"/>
            <a:miter/>
          </a:ln>
          <a:effectLst>
            <a:outerShdw dist="50803" dir="12900142" algn="tl">
              <a:srgbClr val="000000">
                <a:alpha val="3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62C871D-0C13-4445-90CF-1C7E4978C9F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36594" y="731501"/>
            <a:ext cx="8607420" cy="1354217"/>
          </a:xfrm>
        </p:spPr>
        <p:txBody>
          <a:bodyPr>
            <a:spAutoFit/>
          </a:bodyPr>
          <a:lstStyle/>
          <a:p>
            <a:pPr lvl="0"/>
            <a:r>
              <a:rPr lang="pl-PL" b="1">
                <a:effectLst>
                  <a:outerShdw dist="38096" dir="2700000">
                    <a:srgbClr val="000000"/>
                  </a:outerShdw>
                </a:effectLst>
              </a:rPr>
              <a:t>Tabga - Kościół Prymatu św. Piotra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28CE7E1-AF76-43F5-AA54-FC09B5A9C3DA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36594" y="2440716"/>
            <a:ext cx="8607420" cy="4762496"/>
          </a:xfrm>
        </p:spPr>
        <p:txBody>
          <a:bodyPr/>
          <a:lstStyle/>
          <a:p>
            <a:pPr lvl="0"/>
            <a:r>
              <a:rPr lang="pl-PL" sz="3200"/>
              <a:t>Kościół Prymatu św. Piotra zbudowano z wulkanicznego bazaltu. Kryje w sobie skałę „Mensa Christi”, zwaną „Stołem Pana”, uważaną za miejsce wspólnego posiłku Jezusa i apostołów. Tutaj również Jezus dokonał przekazania Prymatu (władzy) św. Piotrowi i ogłosił swoim uczniom, że to właśnie na jego opoce będzie budował swój Kościół na ziemi.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07E5F0B-5393-449C-8196-2D200B6D8F4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26441" y="607518"/>
            <a:ext cx="8607420" cy="1354217"/>
          </a:xfrm>
        </p:spPr>
        <p:txBody>
          <a:bodyPr>
            <a:spAutoFit/>
          </a:bodyPr>
          <a:lstStyle/>
          <a:p>
            <a:pPr lvl="0"/>
            <a:r>
              <a:rPr lang="pl-PL" b="1">
                <a:effectLst>
                  <a:outerShdw dist="38096" dir="2700000">
                    <a:srgbClr val="000000"/>
                  </a:outerShdw>
                </a:effectLst>
              </a:rPr>
              <a:t>Tabga – Kościół Prymatu św. Piotra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21FBE8DD-D3E7-4CB5-9E68-A3EC0B2625F8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631947" y="2466273"/>
            <a:ext cx="6816723" cy="460057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D79DA7-9AF0-43AB-A676-CD19DA657EC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36594" y="944858"/>
            <a:ext cx="8607420" cy="923333"/>
          </a:xfrm>
        </p:spPr>
        <p:txBody>
          <a:bodyPr>
            <a:spAutoFit/>
          </a:bodyPr>
          <a:lstStyle/>
          <a:p>
            <a:pPr lvl="0"/>
            <a:r>
              <a:rPr lang="pl-PL" sz="6000" b="1">
                <a:effectLst>
                  <a:outerShdw dist="38096" dir="2700000">
                    <a:srgbClr val="000000"/>
                  </a:outerShdw>
                </a:effectLst>
              </a:rPr>
              <a:t>Ziemia</a:t>
            </a:r>
            <a:r>
              <a:rPr lang="pl-PL" sz="6000" b="1"/>
              <a:t> </a:t>
            </a:r>
            <a:r>
              <a:rPr lang="pl-PL" sz="6000" b="1">
                <a:effectLst>
                  <a:outerShdw dist="38096" dir="2700000">
                    <a:srgbClr val="000000"/>
                  </a:outerShdw>
                </a:effectLst>
              </a:rPr>
              <a:t>Święta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CC9355F-1850-45A8-83F1-5A592D3A396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960440" y="2764002"/>
            <a:ext cx="8383584" cy="3513133"/>
          </a:xfrm>
        </p:spPr>
        <p:txBody>
          <a:bodyPr/>
          <a:lstStyle/>
          <a:p>
            <a:pPr lvl="0"/>
            <a:r>
              <a:rPr lang="pl-PL" sz="3200" dirty="0"/>
              <a:t>Terminem „Ziemia Święta” określa się tereny dzisiejszego Izraela i Palestyny. To tutaj około 1800 roku p.n.e. osiedlili się potomkowie Abrahama i to tu żyli patriarchowie Izaak i Jakub.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90416F-587B-408F-9C3B-BF9C1755C8C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31052" y="961564"/>
            <a:ext cx="8607420" cy="677104"/>
          </a:xfrm>
        </p:spPr>
        <p:txBody>
          <a:bodyPr>
            <a:spAutoFit/>
          </a:bodyPr>
          <a:lstStyle/>
          <a:p>
            <a:pPr lvl="0"/>
            <a:r>
              <a:rPr lang="pl-PL" b="1">
                <a:effectLst>
                  <a:outerShdw dist="38096" dir="2700000">
                    <a:srgbClr val="000000"/>
                  </a:outerShdw>
                </a:effectLst>
              </a:rPr>
              <a:t>Rzeka Jordan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59E0A3BE-1D5B-465B-9CAA-D75119348AE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1052" y="2155606"/>
            <a:ext cx="8418515" cy="4762496"/>
          </a:xfrm>
        </p:spPr>
        <p:txBody>
          <a:bodyPr/>
          <a:lstStyle/>
          <a:p>
            <a:pPr lvl="0"/>
            <a:r>
              <a:rPr lang="pl-PL" sz="2800"/>
              <a:t>Rzeka Jordan wypływa z Jeziora Genezaret. W linii prostej jego długość wynosi 105 km. W rzece Jordan Jezus przyjął chrzest. Od początków chrześcijaństwa przybywali tu i dalej przybywają pielgrzymi, by tak jak Chrystus zanurzyć się w wodach Jordanu. Dla tych, którzy chcą zanurzyć się w nurtach rzeki i przyjąć chrzest, zbudowano specjalne rampy. Znajdują się tu również kameralne sale i pomieszczenia  modlitw.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80B65A1-E13A-4958-AB45-9A281FA57130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36594" y="710369"/>
            <a:ext cx="8607420" cy="677104"/>
          </a:xfrm>
        </p:spPr>
        <p:txBody>
          <a:bodyPr>
            <a:spAutoFit/>
          </a:bodyPr>
          <a:lstStyle/>
          <a:p>
            <a:pPr lvl="0"/>
            <a:r>
              <a:rPr lang="pl-PL" b="1">
                <a:effectLst>
                  <a:outerShdw dist="38096" dir="2700000">
                    <a:srgbClr val="000000"/>
                  </a:outerShdw>
                </a:effectLst>
              </a:rPr>
              <a:t>Chrzest w rzece Jordan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B5239AB9-BCD4-4F36-B2B8-BFF2482BB3F9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784351" y="2264337"/>
            <a:ext cx="6511927" cy="4341808"/>
          </a:xfrm>
          <a:ln w="38103" cap="sq">
            <a:solidFill>
              <a:srgbClr val="000000"/>
            </a:solidFill>
            <a:prstDash val="solid"/>
            <a:miter/>
          </a:ln>
          <a:effectLst>
            <a:outerShdw dist="38096" dir="2700000" algn="tl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99100D8-FCA7-43C7-BFE2-8D4244EFBB99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36594" y="775584"/>
            <a:ext cx="8607420" cy="677104"/>
          </a:xfrm>
        </p:spPr>
        <p:txBody>
          <a:bodyPr>
            <a:spAutoFit/>
          </a:bodyPr>
          <a:lstStyle/>
          <a:p>
            <a:pPr lvl="0"/>
            <a:r>
              <a:rPr lang="pl-PL" b="1">
                <a:effectLst>
                  <a:outerShdw dist="38096" dir="2700000">
                    <a:srgbClr val="000000"/>
                  </a:outerShdw>
                </a:effectLst>
              </a:rPr>
              <a:t>Kafarnaum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41F9133-DCB1-4A8C-AA5E-0226216C783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91367" y="1797399"/>
            <a:ext cx="8497884" cy="4762496"/>
          </a:xfrm>
        </p:spPr>
        <p:txBody>
          <a:bodyPr/>
          <a:lstStyle/>
          <a:p>
            <a:pPr lvl="0"/>
            <a:r>
              <a:rPr lang="pl-PL" sz="3200">
                <a:latin typeface="Albany"/>
                <a:cs typeface="Tahoma"/>
              </a:rPr>
              <a:t>Kafarnaum jest najsłynniejszym miastem nad Jeziorem Galilejskim. Na terenach Kafarnaum archeolodzy znaleźli dowody na istnienie nieprzerwanej tradycji chrześcijańskiej, datującej się już od schyłku I wieku.W kwietniu 1968r. odkryto ośmioboczną budowlę – dom św. Piotra zamieniony na kościół. Nad archeologicznymi ruinami domu św. Piotra, franciszkanie wznieśli kościół (konsekrowany 29 czerwca 1990r.).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52B37A7-D8FA-4774-BF75-47BFE45B400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36594" y="623017"/>
            <a:ext cx="8607420" cy="1354217"/>
          </a:xfrm>
        </p:spPr>
        <p:txBody>
          <a:bodyPr>
            <a:spAutoFit/>
          </a:bodyPr>
          <a:lstStyle/>
          <a:p>
            <a:pPr lvl="0"/>
            <a:r>
              <a:rPr lang="pl-PL" b="1">
                <a:effectLst>
                  <a:outerShdw dist="38096" dir="2700000">
                    <a:srgbClr val="000000"/>
                  </a:outerShdw>
                </a:effectLst>
              </a:rPr>
              <a:t>Kafarnaum- kościół nad ruinami domu św. Piotra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0A8B4F73-0837-4F6C-B8CC-98222B3302DE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289968" y="2585310"/>
            <a:ext cx="5500692" cy="3878263"/>
          </a:xfrm>
          <a:solidFill>
            <a:srgbClr val="EDEDED"/>
          </a:solidFill>
          <a:ln w="88897" cap="sq">
            <a:solidFill>
              <a:srgbClr val="FFFFFF"/>
            </a:solidFill>
            <a:prstDash val="solid"/>
            <a:miter/>
          </a:ln>
          <a:effectLst>
            <a:outerShdw dir="16200000" algn="tl">
              <a:srgbClr val="000000">
                <a:alpha val="45000"/>
              </a:srgbClr>
            </a:outerShdw>
          </a:effectLst>
        </p:spPr>
      </p:pic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25C9D78-3507-4EDD-BAAD-1D69D4DE555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36594" y="915076"/>
            <a:ext cx="8607420" cy="677104"/>
          </a:xfrm>
        </p:spPr>
        <p:txBody>
          <a:bodyPr>
            <a:spAutoFit/>
          </a:bodyPr>
          <a:lstStyle/>
          <a:p>
            <a:pPr lvl="0"/>
            <a:r>
              <a:rPr lang="pl-PL" b="1">
                <a:effectLst>
                  <a:outerShdw dist="38096" dir="2700000">
                    <a:srgbClr val="000000"/>
                  </a:outerShdw>
                </a:effectLst>
              </a:rPr>
              <a:t>Jezioro Galilejskie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873616FB-9370-4197-BAE7-0569CD06157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0231" y="2259930"/>
            <a:ext cx="8820146" cy="4384676"/>
          </a:xfrm>
        </p:spPr>
        <p:txBody>
          <a:bodyPr/>
          <a:lstStyle/>
          <a:p>
            <a:pPr lvl="0"/>
            <a:r>
              <a:rPr lang="pl-PL" sz="3200"/>
              <a:t>Jezioro Galilejskie nazywane jest też Tyberiadzkim lub Genezaret. Jezioro zasilają wody biblijnej rzeki Jordan. Leży ono na głębokości 208 – 213 m poniżej poziomu Morza Śródziemnego, jezioro znajduje się w głębokiej depresji. Jego długość wynosi 21 km, zaś szerokość w najszerszym miejscu mierzy 12 km. Głębokość jeziora osiąga 44 m, zaś obwód wynosi 52 km.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EEAE8D6-127A-484A-B85E-C8D99507D57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36594" y="744595"/>
            <a:ext cx="8607420" cy="677104"/>
          </a:xfrm>
        </p:spPr>
        <p:txBody>
          <a:bodyPr>
            <a:spAutoFit/>
          </a:bodyPr>
          <a:lstStyle/>
          <a:p>
            <a:pPr lvl="0"/>
            <a:r>
              <a:rPr lang="pl-PL" b="1">
                <a:effectLst>
                  <a:outerShdw dist="38096" dir="2700000">
                    <a:srgbClr val="000000"/>
                  </a:outerShdw>
                </a:effectLst>
              </a:rPr>
              <a:t>Jeziora Galilejskie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B908698A-F6DD-427B-8535-4883057A9A30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771906" y="2061277"/>
            <a:ext cx="6536798" cy="4045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366148E-35C6-4439-8C4C-E1CE9333108C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36594" y="352364"/>
            <a:ext cx="8607420" cy="1354217"/>
          </a:xfrm>
        </p:spPr>
        <p:txBody>
          <a:bodyPr>
            <a:spAutoFit/>
          </a:bodyPr>
          <a:lstStyle/>
          <a:p>
            <a:pPr lvl="0"/>
            <a:r>
              <a:rPr lang="pl-PL" b="1">
                <a:effectLst>
                  <a:outerShdw dist="38096" dir="2700000">
                    <a:srgbClr val="000000"/>
                  </a:outerShdw>
                </a:effectLst>
              </a:rPr>
              <a:t>Jezioro Galilejskie - Łódź Piotrowa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12422C34-38FA-4046-A8C3-A6B1452E764D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642996">
            <a:off x="1725169" y="2387219"/>
            <a:ext cx="6941786" cy="41742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7E0189E-BCB5-4557-BBCA-CF4162496A5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36594" y="1163043"/>
            <a:ext cx="8607420" cy="677104"/>
          </a:xfrm>
        </p:spPr>
        <p:txBody>
          <a:bodyPr>
            <a:spAutoFit/>
          </a:bodyPr>
          <a:lstStyle/>
          <a:p>
            <a:pPr lvl="0"/>
            <a:r>
              <a:rPr lang="pl-PL" b="1">
                <a:effectLst>
                  <a:outerShdw dist="38096" dir="2700000">
                    <a:srgbClr val="000000"/>
                  </a:outerShdw>
                </a:effectLst>
              </a:rPr>
              <a:t>Cezarea Nadmorska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0BF4FCE3-B1A9-4167-8692-40962991903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1052" y="2328355"/>
            <a:ext cx="8418515" cy="4762496"/>
          </a:xfrm>
        </p:spPr>
        <p:txBody>
          <a:bodyPr/>
          <a:lstStyle/>
          <a:p>
            <a:pPr lvl="0"/>
            <a:r>
              <a:rPr lang="pl-PL" sz="3200"/>
              <a:t>Za czasów Heroda Wielkiego wybudowano imponujący port nad Morzem Śródziemnym, zwany Cezareą Nadmorską. Budowę ukończono w 10-9 r. przed Chrystusem. Za panowania Heroda wzniesiono system zaopatrzenia w wodę, który składał się z dwóch akweduktów. Miał 9 km długości i dostarczał wodę ze źródeł na południowych zboczach Karmelu.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3EAE571-DE37-47EB-AC59-4827D716DDA6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92754" y="653978"/>
            <a:ext cx="8607420" cy="1354217"/>
          </a:xfrm>
        </p:spPr>
        <p:txBody>
          <a:bodyPr>
            <a:spAutoFit/>
          </a:bodyPr>
          <a:lstStyle/>
          <a:p>
            <a:pPr lvl="0"/>
            <a:r>
              <a:rPr lang="pl-PL" b="1">
                <a:effectLst>
                  <a:outerShdw dist="38096" dir="2700000">
                    <a:srgbClr val="000000"/>
                  </a:outerShdw>
                </a:effectLst>
              </a:rPr>
              <a:t>Cezarea Nadmorska - Akwedukty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21247A44-2B5E-40FF-9842-8D0F953274E6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20767841">
            <a:off x="618505" y="2439229"/>
            <a:ext cx="4041776" cy="366236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2A665E3E-D61B-495B-9E9C-0A99E8059D3C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 rot="779853">
            <a:off x="4773419" y="2979587"/>
            <a:ext cx="5261473" cy="4595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EE77828-7071-440B-BEA7-60DC93A49C9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36594" y="868579"/>
            <a:ext cx="8607420" cy="677104"/>
          </a:xfrm>
        </p:spPr>
        <p:txBody>
          <a:bodyPr>
            <a:spAutoFit/>
          </a:bodyPr>
          <a:lstStyle/>
          <a:p>
            <a:pPr lvl="0"/>
            <a:r>
              <a:rPr lang="pl-PL" b="1">
                <a:effectLst>
                  <a:outerShdw dist="38096" dir="2700000">
                    <a:srgbClr val="000000"/>
                  </a:outerShdw>
                </a:effectLst>
              </a:rPr>
              <a:t>Góra Karmel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143486D-85CB-4874-9BCF-6562600BF31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36594" y="2089440"/>
            <a:ext cx="8820146" cy="4384676"/>
          </a:xfrm>
        </p:spPr>
        <p:txBody>
          <a:bodyPr/>
          <a:lstStyle/>
          <a:p>
            <a:pPr lvl="0"/>
            <a:r>
              <a:rPr lang="pl-PL" sz="3200"/>
              <a:t>Karmel jest północno-wschodnim odgałęzieniem gór Samarii. Wyrastają one nagle, niby mur na wybrzeżu Morza Śródziemnego. Ich szerokość wynosi od 5-8 km. Ich wysokość waha się od 240 do ponad 500 m n.p.m. W Biblii Karmel uchodził  za świętą górę. Przebywali i działali tutaj prorocy, szczególnie Eliasz i Elizeusz. Tutaj obecnie znajduje się kościół i klasztor Stella Maris (Gwiazda Morza).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CF33FFB-503F-43DE-AFAA-7BB35516294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35808" y="558460"/>
            <a:ext cx="8609011" cy="1354217"/>
          </a:xfrm>
        </p:spPr>
        <p:txBody>
          <a:bodyPr>
            <a:spAutoFit/>
          </a:bodyPr>
          <a:lstStyle/>
          <a:p>
            <a:pPr lvl="0"/>
            <a:r>
              <a:rPr lang="pl-PL" b="1">
                <a:effectLst>
                  <a:outerShdw dist="38096" dir="2700000">
                    <a:srgbClr val="000000"/>
                  </a:outerShdw>
                </a:effectLst>
              </a:rPr>
              <a:t>Mapa Ziemi Świętej za czasów Chrystusa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BC5C7B96-7506-48B0-99C3-D392F7F2E547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886071" y="2145258"/>
            <a:ext cx="6062918" cy="467604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DEBCB53-D60B-4DEB-AD86-CD2846542A57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35808" y="740947"/>
            <a:ext cx="8609011" cy="677104"/>
          </a:xfrm>
        </p:spPr>
        <p:txBody>
          <a:bodyPr>
            <a:spAutoFit/>
          </a:bodyPr>
          <a:lstStyle/>
          <a:p>
            <a:pPr lvl="0"/>
            <a:r>
              <a:rPr lang="pl-PL" b="1">
                <a:effectLst>
                  <a:outerShdw dist="38096" dir="2700000">
                    <a:srgbClr val="000000"/>
                  </a:outerShdw>
                </a:effectLst>
              </a:rPr>
              <a:t>Góra Karmel – Widok na Hajfę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62BEF5C9-6427-4B6D-9B42-7D8E92A5E6E2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08965" y="3314700"/>
            <a:ext cx="3039189" cy="391840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B720EA66-40D0-4640-A3D3-F95C4AFA7F1D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4505026" y="1839987"/>
            <a:ext cx="3958794" cy="5035664"/>
          </a:xfrm>
          <a:solidFill>
            <a:srgbClr val="EDEDED"/>
          </a:solidFill>
          <a:ln w="190496" cap="rnd">
            <a:solidFill>
              <a:srgbClr val="FFFFFF"/>
            </a:solidFill>
            <a:prstDash val="solid"/>
          </a:ln>
          <a:effectLst>
            <a:outerShdw dist="12701" dir="11399334" algn="tl">
              <a:srgbClr val="000000">
                <a:alpha val="3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72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D10021E-A6B8-4E12-B4DB-081619C1A0C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36594" y="658816"/>
            <a:ext cx="8607420" cy="677104"/>
          </a:xfrm>
        </p:spPr>
        <p:txBody>
          <a:bodyPr>
            <a:spAutoFit/>
          </a:bodyPr>
          <a:lstStyle/>
          <a:p>
            <a:pPr lvl="0"/>
            <a:r>
              <a:rPr lang="pl-PL" b="1">
                <a:effectLst>
                  <a:outerShdw dist="38096" dir="2700000">
                    <a:srgbClr val="000000"/>
                  </a:outerShdw>
                </a:effectLst>
              </a:rPr>
              <a:t>Yad Vashem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2EABC6B-4B5B-4E5E-92E2-F1C0609CD25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1052" y="2138360"/>
            <a:ext cx="8418515" cy="4762496"/>
          </a:xfrm>
        </p:spPr>
        <p:txBody>
          <a:bodyPr/>
          <a:lstStyle/>
          <a:p>
            <a:pPr lvl="0"/>
            <a:r>
              <a:rPr lang="pl-PL" sz="2800">
                <a:latin typeface="Albany"/>
                <a:cs typeface="Tahoma"/>
              </a:rPr>
              <a:t>Yad Vashem „Pomnik Chwały” tych, których już nie ma, upamiętnia śmierć milionów Żydów, którzy zginęli z rąk hitlerowców. Wielki kompleks zawiera Archiwum Holacaustu. W Sali Pamięci, na płytach w posadzce umieszczono nazwy 21 obozów koncentracyjnych. Wieczny ogień płonie przed wielką urną, w której złożono prochy ze wszystkich obozów koncentracyjnych. W Alei Sprawiedliwych, znajduje się ok. 15 000 drzew. Około 5 000 drzew zostało posadzonych przez Polaków, którzy ratowali Żydów.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A21960E-844F-4CD8-96E8-3A54126A08AF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36594" y="437037"/>
            <a:ext cx="8607420" cy="1354217"/>
          </a:xfrm>
        </p:spPr>
        <p:txBody>
          <a:bodyPr>
            <a:spAutoFit/>
          </a:bodyPr>
          <a:lstStyle/>
          <a:p>
            <a:pPr lvl="0"/>
            <a:r>
              <a:rPr lang="pl-PL" b="1">
                <a:effectLst>
                  <a:outerShdw dist="38096" dir="2700000">
                    <a:srgbClr val="000000"/>
                  </a:outerShdw>
                </a:effectLst>
              </a:rPr>
              <a:t>Yad Vashem – Muzeum Holacaustu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DDF67362-1815-4029-9126-945789EB9F41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40072" y="2101629"/>
            <a:ext cx="4075115" cy="40830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6AAF625B-E4F2-4485-A78B-401D7E125D56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897020" y="3209818"/>
            <a:ext cx="3783009" cy="4051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strVal val="0,5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CE6535D-0F5B-4591-9A43-9280C8C0EE02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473198" y="654015"/>
            <a:ext cx="8607420" cy="1354217"/>
          </a:xfrm>
        </p:spPr>
        <p:txBody>
          <a:bodyPr>
            <a:spAutoFit/>
          </a:bodyPr>
          <a:lstStyle/>
          <a:p>
            <a:pPr lvl="0"/>
            <a:r>
              <a:rPr lang="pl-PL" b="1">
                <a:effectLst>
                  <a:outerShdw dist="38096" dir="2700000">
                    <a:srgbClr val="000000"/>
                  </a:outerShdw>
                </a:effectLst>
              </a:rPr>
              <a:t>Yad Vashem – Muzeum Holacaustu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805B4DBE-8716-4354-B2EF-35F57FC97A4F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157208">
            <a:off x="1576402" y="2349861"/>
            <a:ext cx="7200900" cy="4679954"/>
          </a:xfrm>
          <a:solidFill>
            <a:srgbClr val="FFFFFF"/>
          </a:solidFill>
          <a:ln w="76196" cap="sq">
            <a:solidFill>
              <a:srgbClr val="EAEAEA"/>
            </a:solidFill>
            <a:prstDash val="solid"/>
            <a:miter/>
          </a:ln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F8C6946-6B2B-4AF1-A281-5296273D307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08254" y="512018"/>
            <a:ext cx="8607420" cy="677104"/>
          </a:xfrm>
        </p:spPr>
        <p:txBody>
          <a:bodyPr>
            <a:spAutoFit/>
          </a:bodyPr>
          <a:lstStyle/>
          <a:p>
            <a:pPr lvl="0"/>
            <a:r>
              <a:rPr lang="pl-PL" b="1">
                <a:effectLst>
                  <a:outerShdw dist="38096" dir="2700000">
                    <a:srgbClr val="000000"/>
                  </a:outerShdw>
                </a:effectLst>
              </a:rPr>
              <a:t>Tel Aviv - Sztuka Współczesna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58591CCE-801B-4839-84CF-F2A41C533087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35425" y="1621350"/>
            <a:ext cx="3533771" cy="3883027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427C3A64-64CF-4B35-B467-CFCFAE8CFE50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 rot="616388">
            <a:off x="4942916" y="2514842"/>
            <a:ext cx="4140412" cy="44303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485E5FF-9DDE-42E6-8740-4CF2AF5001D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36594" y="1067973"/>
            <a:ext cx="8607420" cy="677104"/>
          </a:xfrm>
        </p:spPr>
        <p:txBody>
          <a:bodyPr>
            <a:spAutoFit/>
          </a:bodyPr>
          <a:lstStyle/>
          <a:p>
            <a:pPr lvl="0"/>
            <a:r>
              <a:rPr lang="pl-PL" b="1">
                <a:effectLst>
                  <a:outerShdw dist="38096" dir="2700000">
                    <a:srgbClr val="000000"/>
                  </a:outerShdw>
                </a:effectLst>
              </a:rPr>
              <a:t>Jordania - Petra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7D39B8FB-1DFA-4299-824A-6D5CE21F5118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736594" y="2454962"/>
            <a:ext cx="8677271" cy="3633789"/>
          </a:xfrm>
        </p:spPr>
        <p:txBody>
          <a:bodyPr/>
          <a:lstStyle/>
          <a:p>
            <a:pPr lvl="0"/>
            <a:r>
              <a:rPr lang="pl-PL" sz="3200"/>
              <a:t>Petra „Skała” - ruiny miasta Nabatejczyków, którego rozkwit miał miejsce w czasach antycznych III w. p.n.e. do I w. n.e. Znajduje się w południowo-zachodniej Jordanii. Położona jest w skalnej dolinie, do której prowadzi jedna wąska droga wśród skał – wąwóz As-Sik. Petra słynie z licznych budowli wykutych w skałach.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16FBDBA-026D-473D-965B-3F33AF7EF90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27423" y="539688"/>
            <a:ext cx="8607420" cy="677104"/>
          </a:xfrm>
        </p:spPr>
        <p:txBody>
          <a:bodyPr>
            <a:spAutoFit/>
          </a:bodyPr>
          <a:lstStyle/>
          <a:p>
            <a:pPr lvl="0"/>
            <a:r>
              <a:rPr lang="pl-PL" b="1">
                <a:effectLst>
                  <a:outerShdw dist="38096" dir="2700000">
                    <a:srgbClr val="000000"/>
                  </a:outerShdw>
                </a:effectLst>
              </a:rPr>
              <a:t>Jordania - Petra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0DF03C74-B2BF-4223-A504-94F09E7CEFFB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24432" y="1571753"/>
            <a:ext cx="8431764" cy="52467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">
            <a:extLst>
              <a:ext uri="{FF2B5EF4-FFF2-40B4-BE49-F238E27FC236}">
                <a16:creationId xmlns:a16="http://schemas.microsoft.com/office/drawing/2014/main" id="{A2300273-0ACF-45B0-95B1-F287CDCE06AD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 rot="21303399">
            <a:off x="836566" y="2095178"/>
            <a:ext cx="4170358" cy="410209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Tytuł 2">
            <a:extLst>
              <a:ext uri="{FF2B5EF4-FFF2-40B4-BE49-F238E27FC236}">
                <a16:creationId xmlns:a16="http://schemas.microsoft.com/office/drawing/2014/main" id="{6F9F4027-8AD8-4261-AFA1-870EE8192F7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961756" y="574115"/>
            <a:ext cx="8607420" cy="677104"/>
          </a:xfrm>
        </p:spPr>
        <p:txBody>
          <a:bodyPr>
            <a:spAutoFit/>
          </a:bodyPr>
          <a:lstStyle/>
          <a:p>
            <a:pPr lvl="0"/>
            <a:r>
              <a:rPr lang="pl-PL" b="1">
                <a:effectLst>
                  <a:outerShdw dist="38096" dir="2700000">
                    <a:srgbClr val="000000"/>
                  </a:outerShdw>
                </a:effectLst>
              </a:rPr>
              <a:t>Jordania - Petra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2C9EC232-4199-4861-8621-DD791E1747DD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 rot="218641">
            <a:off x="5630647" y="2157206"/>
            <a:ext cx="3675065" cy="41909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66364A-E7B3-4705-9838-967DB8588FC3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36594" y="955099"/>
            <a:ext cx="8607420" cy="677104"/>
          </a:xfrm>
        </p:spPr>
        <p:txBody>
          <a:bodyPr>
            <a:spAutoFit/>
          </a:bodyPr>
          <a:lstStyle/>
          <a:p>
            <a:pPr lvl="0"/>
            <a:r>
              <a:rPr lang="pl-PL" b="1">
                <a:effectLst>
                  <a:outerShdw dist="38096" dir="2700000">
                    <a:srgbClr val="000000"/>
                  </a:outerShdw>
                </a:effectLst>
              </a:rPr>
              <a:t>Jordania – Pustynia Wadi Rum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701122E-4992-45CC-9C78-E883C829B4D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10414" y="2333384"/>
            <a:ext cx="8459791" cy="3622679"/>
          </a:xfrm>
        </p:spPr>
        <p:txBody>
          <a:bodyPr/>
          <a:lstStyle/>
          <a:p>
            <a:pPr lvl="0"/>
            <a:r>
              <a:rPr lang="pl-PL" sz="3600"/>
              <a:t>Cały obszar koncentruje się wokół głównej doliny Wadi Rum. Najwyższym wzniesieniem w Jordanii jest Dżabal Umm ad Dami mający 1840 m n.p.m., a położony 30 km na południe od wioski Wadi Rum. W pogodny dzień ze szczytu można zobaczyć Morze Czerwone i granicę saudyjską.</a:t>
            </a:r>
          </a:p>
        </p:txBody>
      </p:sp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strVal val="0,5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5D08636-07EC-4302-9D33-FF0F35B6AE4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93789" y="558616"/>
            <a:ext cx="8607420" cy="677104"/>
          </a:xfrm>
        </p:spPr>
        <p:txBody>
          <a:bodyPr>
            <a:spAutoFit/>
          </a:bodyPr>
          <a:lstStyle/>
          <a:p>
            <a:pPr lvl="0"/>
            <a:r>
              <a:rPr lang="pl-PL" b="1">
                <a:effectLst>
                  <a:outerShdw dist="38096" dir="2700000">
                    <a:srgbClr val="000000"/>
                  </a:outerShdw>
                </a:effectLst>
              </a:rPr>
              <a:t>Jordania – Pustynia Wadi Rum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A2DE28D6-045A-4D3D-B652-95586B60E3A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521829" y="2112885"/>
            <a:ext cx="3602745" cy="4323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">
            <a:extLst>
              <a:ext uri="{FF2B5EF4-FFF2-40B4-BE49-F238E27FC236}">
                <a16:creationId xmlns:a16="http://schemas.microsoft.com/office/drawing/2014/main" id="{EF9B674B-3A3C-45FB-A1F7-D335B69A7722}"/>
              </a:ext>
            </a:extLst>
          </p:cNvPr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197504" y="1688860"/>
            <a:ext cx="4137065" cy="5171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853643C-9693-491B-80B0-732AA0E3E3FB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36594" y="703173"/>
            <a:ext cx="8607420" cy="1354217"/>
          </a:xfrm>
        </p:spPr>
        <p:txBody>
          <a:bodyPr>
            <a:spAutoFit/>
          </a:bodyPr>
          <a:lstStyle/>
          <a:p>
            <a:pPr lvl="0"/>
            <a:r>
              <a:rPr lang="pl-PL" b="1">
                <a:effectLst>
                  <a:outerShdw dist="38096" dir="2700000">
                    <a:srgbClr val="000000"/>
                  </a:outerShdw>
                </a:effectLst>
              </a:rPr>
              <a:t>Jerozolima – serce Ziemi Świętej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231E5E7-4D06-4409-B163-F1DDE301660B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96909" y="2543175"/>
            <a:ext cx="8686800" cy="4316416"/>
          </a:xfrm>
        </p:spPr>
        <p:txBody>
          <a:bodyPr/>
          <a:lstStyle/>
          <a:p>
            <a:pPr lvl="0"/>
            <a:r>
              <a:rPr lang="pl-PL" sz="3200">
                <a:latin typeface="Albany"/>
                <a:cs typeface="Tahoma"/>
              </a:rPr>
              <a:t>Jerozolima – stolica i największe miasto Izraela. W obrębie murów starego miasta, krzyżują się drogi i tradycje trzech wielkich religii: chrześcijaństwa, judaizmu i islamu. Jest to największe miasto Izraela nie tylko pod względem powierzchni (123 km</a:t>
            </a:r>
            <a:r>
              <a:rPr lang="pl-PL" sz="3200" baseline="33000">
                <a:latin typeface="Albany"/>
                <a:cs typeface="Tahoma"/>
              </a:rPr>
              <a:t>2</a:t>
            </a:r>
            <a:r>
              <a:rPr lang="pl-PL" sz="3200">
                <a:latin typeface="Albany"/>
                <a:cs typeface="Tahoma"/>
              </a:rPr>
              <a:t>), ale także pod względem liczby ludności – obecnie liczy ponad 700 tys. mieszkańców.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strVal val="0,5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B091E09-E2E1-444C-92A0-A765285D01AE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4821" y="493053"/>
            <a:ext cx="9070976" cy="1262064"/>
          </a:xfrm>
        </p:spPr>
        <p:txBody>
          <a:bodyPr/>
          <a:lstStyle/>
          <a:p>
            <a:pPr lvl="0"/>
            <a:r>
              <a:rPr lang="pl-PL" b="1">
                <a:effectLst>
                  <a:outerShdw dist="38096" dir="2700000">
                    <a:srgbClr val="000000"/>
                  </a:outerShdw>
                </a:effectLst>
              </a:rPr>
              <a:t>Jordania – Pustynia Wadi Rum – środki lokomocji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00FE8C76-762C-4B08-9676-12CD0C452B46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473198" y="2587971"/>
            <a:ext cx="7134221" cy="4219571"/>
          </a:xfrm>
          <a:ln w="228600" cap="sq">
            <a:solidFill>
              <a:srgbClr val="000000"/>
            </a:solidFill>
            <a:prstDash val="solid"/>
            <a:miter/>
          </a:ln>
        </p:spPr>
      </p:pic>
    </p:spTree>
  </p:cSld>
  <p:clrMapOvr>
    <a:masterClrMapping/>
  </p:clrMapOvr>
  <p:transition spd="med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-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97B90ED-D0F6-4EBA-8409-A7DCDDF6DF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Podziękowania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604666A3-C1DE-4821-8E1F-B628B4FAED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l-PL" dirty="0">
                <a:latin typeface="Albany"/>
                <a:cs typeface="Tahoma"/>
              </a:rPr>
              <a:t>Uczestnicy Grupy 394.PYS.XIV/15 Kursu Obsługi Komputera w Pyskowicach, składa serdeczne podziękowanie wszystkim osobom zaangażowanym w pracy, związanej z przekazaniem nam wiedzy i umiejętności dotyczącej podstaw obsługi programów komputerowych.</a:t>
            </a:r>
            <a:endParaRPr lang="pl-PL" dirty="0"/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2873895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BC1B855-67EC-433F-AB32-E68979E9788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pl-PL" dirty="0"/>
              <a:t>Prezentację przygotowali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E8E864D5-1428-491C-9150-9211A98B0C07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buSzPct val="100000"/>
              <a:buFont typeface="Arial"/>
              <a:buChar char="•"/>
            </a:pPr>
            <a:r>
              <a:rPr lang="pl-PL" dirty="0">
                <a:latin typeface="Albany"/>
                <a:cs typeface="Tahoma"/>
              </a:rPr>
              <a:t>Alina </a:t>
            </a:r>
            <a:r>
              <a:rPr lang="pl-PL" dirty="0" err="1">
                <a:latin typeface="Albany"/>
                <a:cs typeface="Tahoma"/>
              </a:rPr>
              <a:t>Ziętek</a:t>
            </a:r>
            <a:r>
              <a:rPr lang="pl-PL" dirty="0">
                <a:latin typeface="Albany"/>
                <a:cs typeface="Tahoma"/>
              </a:rPr>
              <a:t> </a:t>
            </a:r>
            <a:endParaRPr lang="pl-PL" dirty="0"/>
          </a:p>
          <a:p>
            <a:pPr marL="342900" lvl="0" indent="-342900">
              <a:buSzPct val="100000"/>
              <a:buFont typeface="Arial"/>
              <a:buChar char="•"/>
            </a:pPr>
            <a:r>
              <a:rPr lang="pl-PL" dirty="0">
                <a:latin typeface="Albany"/>
                <a:cs typeface="Tahoma"/>
              </a:rPr>
              <a:t>Andrzej Kubas</a:t>
            </a:r>
          </a:p>
          <a:p>
            <a:pPr marL="342900" lvl="0" indent="-342900">
              <a:buSzPct val="100000"/>
              <a:buFont typeface="Arial"/>
              <a:buChar char="•"/>
            </a:pPr>
            <a:r>
              <a:rPr lang="pl-PL" dirty="0">
                <a:latin typeface="Albany"/>
                <a:cs typeface="Tahoma"/>
              </a:rPr>
              <a:t>Danuta Ledwoń</a:t>
            </a:r>
          </a:p>
          <a:p>
            <a:pPr marL="342900" lvl="0" indent="-342900">
              <a:buSzPct val="100000"/>
              <a:buFont typeface="Arial"/>
              <a:buChar char="•"/>
            </a:pPr>
            <a:r>
              <a:rPr lang="pl-PL" dirty="0">
                <a:latin typeface="Albany"/>
                <a:cs typeface="Tahoma"/>
              </a:rPr>
              <a:t>Helena Kowalewska</a:t>
            </a:r>
          </a:p>
          <a:p>
            <a:pPr marL="342900" lvl="0" indent="-342900">
              <a:buSzPct val="100000"/>
              <a:buFont typeface="Arial"/>
              <a:buChar char="•"/>
            </a:pPr>
            <a:r>
              <a:rPr lang="pl-PL" dirty="0">
                <a:latin typeface="Albany"/>
                <a:cs typeface="Tahoma"/>
              </a:rPr>
              <a:t>Kazimierz </a:t>
            </a:r>
            <a:r>
              <a:rPr lang="pl-PL" dirty="0" err="1">
                <a:latin typeface="Albany"/>
                <a:cs typeface="Tahoma"/>
              </a:rPr>
              <a:t>Paciak</a:t>
            </a:r>
            <a:endParaRPr lang="pl-PL" dirty="0">
              <a:latin typeface="Albany"/>
              <a:cs typeface="Tahoma"/>
            </a:endParaRPr>
          </a:p>
          <a:p>
            <a:pPr marL="342900" lvl="0" indent="-342900">
              <a:buSzPct val="100000"/>
              <a:buFont typeface="Arial"/>
              <a:buChar char="•"/>
            </a:pPr>
            <a:r>
              <a:rPr lang="pl-PL" dirty="0">
                <a:latin typeface="Albany"/>
                <a:cs typeface="Tahoma"/>
              </a:rPr>
              <a:t>Małgorzata Michalik</a:t>
            </a:r>
          </a:p>
          <a:p>
            <a:pPr marL="342900" lvl="0" indent="-342900">
              <a:buSzPct val="100000"/>
              <a:buFont typeface="Arial"/>
              <a:buChar char="•"/>
            </a:pPr>
            <a:r>
              <a:rPr lang="pl-PL" dirty="0">
                <a:latin typeface="Albany"/>
                <a:cs typeface="Tahoma"/>
              </a:rPr>
              <a:t>Marian Sobczak</a:t>
            </a:r>
            <a:endParaRPr lang="pl-PL" dirty="0"/>
          </a:p>
          <a:p>
            <a:pPr marL="342900" lvl="0" indent="-342900">
              <a:buSzPct val="100000"/>
              <a:buFont typeface="Arial"/>
              <a:buChar char="•"/>
            </a:pPr>
            <a:r>
              <a:rPr lang="pl-PL" dirty="0">
                <a:latin typeface="Albany"/>
                <a:cs typeface="Tahoma"/>
              </a:rPr>
              <a:t>Teresa Nowok</a:t>
            </a:r>
            <a:endParaRPr lang="pl-PL" dirty="0"/>
          </a:p>
          <a:p>
            <a:pPr marL="342900" lvl="0" indent="-342900">
              <a:buSzPct val="100000"/>
              <a:buFont typeface="Arial"/>
              <a:buChar char="•"/>
            </a:pPr>
            <a:r>
              <a:rPr lang="pl-PL" dirty="0">
                <a:latin typeface="Albany"/>
                <a:cs typeface="Tahoma"/>
              </a:rPr>
              <a:t>Zbigniew Gucwa</a:t>
            </a:r>
            <a:endParaRPr lang="pl-PL" dirty="0"/>
          </a:p>
          <a:p>
            <a:pPr marL="342900" lvl="0" indent="-342900">
              <a:buSzPct val="100000"/>
              <a:buFont typeface="Arial"/>
              <a:buChar char="•"/>
            </a:pPr>
            <a:r>
              <a:rPr lang="pl-PL" dirty="0">
                <a:latin typeface="Albany"/>
                <a:cs typeface="Tahoma"/>
              </a:rPr>
              <a:t>Zofia Wysocka</a:t>
            </a:r>
            <a:endParaRPr lang="pl-PL" dirty="0"/>
          </a:p>
          <a:p>
            <a:endParaRPr lang="pl-PL" dirty="0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F2999083-FC6D-436D-9A29-3C63E8818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3314" y="1769043"/>
            <a:ext cx="6182482" cy="4636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D6EC184-6903-4FB3-96BB-A834F4DC15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Źródła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89AC5D13-B825-4902-B0F7-81466F0BD0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AutoNum type="arabicPeriod"/>
            </a:pPr>
            <a:r>
              <a:rPr lang="pl-PL" b="0" i="0" dirty="0">
                <a:solidFill>
                  <a:schemeClr val="tx1"/>
                </a:solidFill>
                <a:effectLst/>
                <a:latin typeface="Source Sans Pro" panose="020B0503030403020204" pitchFamily="34" charset="0"/>
              </a:rPr>
              <a:t>D. Krasnodębska, " Ziemia Święta" Wydawnictwo: Arystoteles - Kraków 2014</a:t>
            </a:r>
          </a:p>
          <a:p>
            <a:pPr marL="457200" indent="-457200">
              <a:buAutoNum type="arabicPeriod"/>
            </a:pPr>
            <a:r>
              <a:rPr lang="pl-PL" b="0" i="0" dirty="0">
                <a:solidFill>
                  <a:schemeClr val="tx1"/>
                </a:solidFill>
                <a:effectLst/>
                <a:latin typeface="Source Sans Pro" panose="020B0503030403020204" pitchFamily="34" charset="0"/>
              </a:rPr>
              <a:t>Jan Gać "Ziemia Święta" Wydawnictwo WAM - Kraków 2008</a:t>
            </a:r>
          </a:p>
          <a:p>
            <a:pPr marL="457200" indent="-457200">
              <a:buAutoNum type="arabicPeriod"/>
            </a:pPr>
            <a:r>
              <a:rPr lang="pl-PL" dirty="0">
                <a:solidFill>
                  <a:schemeClr val="tx1"/>
                </a:solidFill>
                <a:latin typeface="Source Sans Pro" panose="020B0503030403020204" pitchFamily="34" charset="0"/>
              </a:rPr>
              <a:t>Zdjęcia: Źródła własne</a:t>
            </a:r>
            <a:endParaRPr lang="pl-PL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6483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3586402-9659-4639-B738-99ABB814BBE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1077611" y="687674"/>
            <a:ext cx="8607420" cy="1354217"/>
          </a:xfrm>
        </p:spPr>
        <p:txBody>
          <a:bodyPr>
            <a:spAutoFit/>
          </a:bodyPr>
          <a:lstStyle/>
          <a:p>
            <a:pPr lvl="0"/>
            <a:r>
              <a:rPr lang="pl-PL" b="1">
                <a:effectLst>
                  <a:outerShdw dist="38096" dir="2700000">
                    <a:srgbClr val="000000"/>
                  </a:outerShdw>
                </a:effectLst>
              </a:rPr>
              <a:t>Jerozolima – Mury obronne – Brama Jafy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BD34DCB0-AD7C-4BD9-ACFB-101751253A3A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906295" y="2341558"/>
            <a:ext cx="6950070" cy="45180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>
        <p14:glitter pattern="hexago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02FBC24-461D-465E-8E6C-206B41FF048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736594" y="473704"/>
            <a:ext cx="8607420" cy="1354217"/>
          </a:xfrm>
        </p:spPr>
        <p:txBody>
          <a:bodyPr>
            <a:spAutoFit/>
          </a:bodyPr>
          <a:lstStyle/>
          <a:p>
            <a:pPr lvl="0"/>
            <a:r>
              <a:rPr lang="pl-PL" b="1">
                <a:effectLst>
                  <a:outerShdw dist="38096" dir="2700000">
                    <a:srgbClr val="000000"/>
                  </a:outerShdw>
                </a:effectLst>
              </a:rPr>
              <a:t>Jerozolima – Widok z Góry Oliwnej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F07BFB06-45AC-498A-83D3-602A4ADBAF03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156258" y="2442444"/>
            <a:ext cx="7768093" cy="4597438"/>
          </a:xfrm>
          <a:prstGeom prst="rect">
            <a:avLst/>
          </a:prstGeom>
          <a:solidFill>
            <a:srgbClr val="EDEDED"/>
          </a:solidFill>
          <a:ln w="190496" cap="sq">
            <a:solidFill>
              <a:srgbClr val="FFFFFF"/>
            </a:solidFill>
            <a:prstDash val="solid"/>
            <a:miter/>
          </a:ln>
          <a:effectLst>
            <a:outerShdw dist="50803" dir="12900142" algn="tl">
              <a:srgbClr val="000000">
                <a:alpha val="30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6797BC0-1262-4F28-BA6C-BE89F19B19FD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30241" y="764045"/>
            <a:ext cx="8820146" cy="1262064"/>
          </a:xfrm>
        </p:spPr>
        <p:txBody>
          <a:bodyPr/>
          <a:lstStyle/>
          <a:p>
            <a:pPr lvl="0"/>
            <a:r>
              <a:rPr lang="pl-PL" b="1">
                <a:effectLst>
                  <a:outerShdw dist="38096" dir="2700000">
                    <a:srgbClr val="000000"/>
                  </a:outerShdw>
                </a:effectLst>
              </a:rPr>
              <a:t>Jerozolima – Wzgórze Świątynne i Ściana Płaczu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CDEB80E0-F5CA-4394-94A2-C37A1D619443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30241" y="2410952"/>
            <a:ext cx="8820146" cy="4384676"/>
          </a:xfrm>
        </p:spPr>
        <p:txBody>
          <a:bodyPr>
            <a:normAutofit/>
          </a:bodyPr>
          <a:lstStyle/>
          <a:p>
            <a:pPr lvl="0"/>
            <a:r>
              <a:rPr lang="pl-PL" sz="2800">
                <a:latin typeface="Albany"/>
                <a:cs typeface="Tahoma"/>
              </a:rPr>
              <a:t>Wzgórze Świątynne góruje nad jerozolimskim Starym Miastem. To święte miejsce chrześcijan, muzułmanów i żydów. Król Salomon wzniósł tu słynną świątynię, którą w 586r. p.n.e. zburzyli Babilończycy. Drugą świątynię w tym miejscu wzniósł król Herod. Została ponownie zburzona w 70r. Do dnia dzisiejszego zachowała się tylko jedna ściana – to Ściana Płaczu.  Miejsce to odwiedzają wszyscy pielgrzymi różnych wyznań przebywających w Jerozolimie.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1ECB2CA-C71C-4C6C-8B92-F83DB0810EF4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504821" y="373413"/>
            <a:ext cx="9070976" cy="1262064"/>
          </a:xfrm>
        </p:spPr>
        <p:txBody>
          <a:bodyPr>
            <a:normAutofit/>
          </a:bodyPr>
          <a:lstStyle/>
          <a:p>
            <a:pPr lvl="0"/>
            <a:r>
              <a:rPr lang="pl-PL" sz="4000" b="1">
                <a:effectLst>
                  <a:outerShdw dist="38096" dir="2700000">
                    <a:srgbClr val="000000"/>
                  </a:outerShdw>
                </a:effectLst>
              </a:rPr>
              <a:t>Jerozolima – Wzgórze Świątynne i Ściana Płaczu</a:t>
            </a:r>
          </a:p>
        </p:txBody>
      </p:sp>
      <p:pic>
        <p:nvPicPr>
          <p:cNvPr id="3" name="">
            <a:extLst>
              <a:ext uri="{FF2B5EF4-FFF2-40B4-BE49-F238E27FC236}">
                <a16:creationId xmlns:a16="http://schemas.microsoft.com/office/drawing/2014/main" id="{13E1870E-0B43-4EF1-973D-9D071C88E97B}"/>
              </a:ext>
            </a:extLst>
          </p:cNvPr>
          <p:cNvPicPr>
            <a:picLocks noGrp="1" noChangeAspect="1"/>
          </p:cNvPicPr>
          <p:nvPr>
            <p:ph type="pic" idx="4294967295"/>
          </p:nvPr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990596" y="1981203"/>
            <a:ext cx="8099426" cy="5221288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0CCED39-75E2-4F66-8C29-E94C80E34201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608780" y="559905"/>
            <a:ext cx="8607420" cy="677104"/>
          </a:xfrm>
        </p:spPr>
        <p:txBody>
          <a:bodyPr>
            <a:spAutoFit/>
          </a:bodyPr>
          <a:lstStyle/>
          <a:p>
            <a:pPr lvl="0"/>
            <a:r>
              <a:rPr lang="pl-PL" b="1">
                <a:effectLst>
                  <a:outerShdw dist="38096" dir="2700000">
                    <a:srgbClr val="000000"/>
                  </a:outerShdw>
                </a:effectLst>
              </a:rPr>
              <a:t>Jerozolima – Bazylika Agonii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EE791423-5DF7-46B5-B974-3D40B60A055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831052" y="1529489"/>
            <a:ext cx="8418515" cy="742950"/>
          </a:xfrm>
        </p:spPr>
        <p:txBody>
          <a:bodyPr/>
          <a:lstStyle/>
          <a:p>
            <a:pPr lvl="0"/>
            <a:r>
              <a:rPr lang="pl-PL" sz="2000"/>
              <a:t>Bazylika Agonii leży na stoku Góry Oliwnej, w miejscu modlitwy i agonii Jezusa. Obecna świątynia pochodzi z 1924r. Została ufundowana przez społeczności dwunastu narodów z całego świata, w tym Polaków.</a:t>
            </a:r>
          </a:p>
        </p:txBody>
      </p:sp>
      <p:pic>
        <p:nvPicPr>
          <p:cNvPr id="4" name="">
            <a:extLst>
              <a:ext uri="{FF2B5EF4-FFF2-40B4-BE49-F238E27FC236}">
                <a16:creationId xmlns:a16="http://schemas.microsoft.com/office/drawing/2014/main" id="{2D856CB8-F8DD-49EE-9D74-5A0A3CD0398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578464" y="2896901"/>
            <a:ext cx="6668069" cy="410286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Domyślni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1339</Words>
  <Application>Microsoft Office PowerPoint</Application>
  <PresentationFormat>Panoramiczny</PresentationFormat>
  <Paragraphs>199</Paragraphs>
  <Slides>43</Slides>
  <Notes>40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43</vt:i4>
      </vt:variant>
    </vt:vector>
  </HeadingPairs>
  <TitlesOfParts>
    <vt:vector size="50" baseType="lpstr">
      <vt:lpstr>Albany</vt:lpstr>
      <vt:lpstr>Arial</vt:lpstr>
      <vt:lpstr>Calibri</vt:lpstr>
      <vt:lpstr>Liberation Sans</vt:lpstr>
      <vt:lpstr>Source Sans Pro</vt:lpstr>
      <vt:lpstr>Times New Roman</vt:lpstr>
      <vt:lpstr>Domyślnie</vt:lpstr>
      <vt:lpstr>Prezentacja programu PowerPoint</vt:lpstr>
      <vt:lpstr>Ziemia Święta</vt:lpstr>
      <vt:lpstr>Mapa Ziemi Świętej za czasów Chrystusa</vt:lpstr>
      <vt:lpstr>Jerozolima – serce Ziemi Świętej</vt:lpstr>
      <vt:lpstr>Jerozolima – Mury obronne – Brama Jafy</vt:lpstr>
      <vt:lpstr>Jerozolima – Widok z Góry Oliwnej</vt:lpstr>
      <vt:lpstr>Jerozolima – Wzgórze Świątynne i Ściana Płaczu</vt:lpstr>
      <vt:lpstr>Jerozolima – Wzgórze Świątynne i Ściana Płaczu</vt:lpstr>
      <vt:lpstr>Jerozolima – Bazylika Agonii</vt:lpstr>
      <vt:lpstr>Jerozolima - Góra Oliwna</vt:lpstr>
      <vt:lpstr>Jerozolima – Ogród Oliwny</vt:lpstr>
      <vt:lpstr>Nazaret</vt:lpstr>
      <vt:lpstr>Nazaret – Bazylika Zwiastowania</vt:lpstr>
      <vt:lpstr>Nazaret – Grota Zwiastowania</vt:lpstr>
      <vt:lpstr>Nazaret – Tablica Pamiątkowa na Kościele Św. Rodziny</vt:lpstr>
      <vt:lpstr>Góra Błogosławieństw</vt:lpstr>
      <vt:lpstr>Kościół na Górze Błogosławieństw</vt:lpstr>
      <vt:lpstr>Tabga - Kościół Prymatu św. Piotra</vt:lpstr>
      <vt:lpstr>Tabga – Kościół Prymatu św. Piotra</vt:lpstr>
      <vt:lpstr>Rzeka Jordan</vt:lpstr>
      <vt:lpstr>Chrzest w rzece Jordan</vt:lpstr>
      <vt:lpstr>Kafarnaum</vt:lpstr>
      <vt:lpstr>Kafarnaum- kościół nad ruinami domu św. Piotra</vt:lpstr>
      <vt:lpstr>Jezioro Galilejskie</vt:lpstr>
      <vt:lpstr>Jeziora Galilejskie</vt:lpstr>
      <vt:lpstr>Jezioro Galilejskie - Łódź Piotrowa</vt:lpstr>
      <vt:lpstr>Cezarea Nadmorska</vt:lpstr>
      <vt:lpstr>Cezarea Nadmorska - Akwedukty</vt:lpstr>
      <vt:lpstr>Góra Karmel</vt:lpstr>
      <vt:lpstr>Góra Karmel – Widok na Hajfę</vt:lpstr>
      <vt:lpstr>Yad Vashem</vt:lpstr>
      <vt:lpstr>Yad Vashem – Muzeum Holacaustu</vt:lpstr>
      <vt:lpstr>Yad Vashem – Muzeum Holacaustu</vt:lpstr>
      <vt:lpstr>Tel Aviv - Sztuka Współczesna</vt:lpstr>
      <vt:lpstr>Jordania - Petra</vt:lpstr>
      <vt:lpstr>Jordania - Petra</vt:lpstr>
      <vt:lpstr>Jordania - Petra</vt:lpstr>
      <vt:lpstr>Jordania – Pustynia Wadi Rum</vt:lpstr>
      <vt:lpstr>Jordania – Pustynia Wadi Rum</vt:lpstr>
      <vt:lpstr>Jordania – Pustynia Wadi Rum – środki lokomocji</vt:lpstr>
      <vt:lpstr>Podziękowania</vt:lpstr>
      <vt:lpstr>Prezentację przygotowali</vt:lpstr>
      <vt:lpstr>Źródła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CP24</dc:creator>
  <cp:lastModifiedBy>Katarzyna Piątek</cp:lastModifiedBy>
  <cp:revision>27</cp:revision>
  <dcterms:created xsi:type="dcterms:W3CDTF">2009-04-16T11:32:32Z</dcterms:created>
  <dcterms:modified xsi:type="dcterms:W3CDTF">2020-10-02T12:37:28Z</dcterms:modified>
</cp:coreProperties>
</file>