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85">
          <p15:clr>
            <a:srgbClr val="A4A3A4"/>
          </p15:clr>
        </p15:guide>
        <p15:guide id="2" pos="3061">
          <p15:clr>
            <a:srgbClr val="A4A3A4"/>
          </p15:clr>
        </p15:guide>
        <p15:guide id="3" pos="332">
          <p15:clr>
            <a:srgbClr val="9AA0A6"/>
          </p15:clr>
        </p15:guide>
        <p15:guide id="4" pos="113">
          <p15:clr>
            <a:srgbClr val="9AA0A6"/>
          </p15:clr>
        </p15:guide>
        <p15:guide id="5" pos="1984">
          <p15:clr>
            <a:srgbClr val="9AA0A6"/>
          </p15:clr>
        </p15:guide>
        <p15:guide id="6">
          <p15:clr>
            <a:srgbClr val="9AA0A6"/>
          </p15:clr>
        </p15:guide>
        <p15:guide id="7" pos="500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85" orient="horz"/>
        <p:guide pos="3061"/>
        <p:guide pos="332"/>
        <p:guide pos="113"/>
        <p:guide pos="1984"/>
        <p:guide/>
        <p:guide pos="500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5de0304b4_1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5de0304b4_1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Janusz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5fe4144c0_1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5fe4144c0_1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5de0304b4_1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5de0304b4_1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Ania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5fe4144c0_1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5fe4144c0_1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5de0304b4_1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5de0304b4_1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Mieczysław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5fe4144c0_1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5fe4144c0_1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5de0304b4_1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5de0304b4_1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Monika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5fe4144c0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5fe4144c0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Jolanta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fe4144c0_1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5fe4144c0_1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de0304b4_1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de0304b4_1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5fe4144c0_1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5fe4144c0_1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5fe4144c0_1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5fe4144c0_1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5de0304b4_1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5de0304b4_1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Janina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5de0304b4_1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5de0304b4_1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Jerzy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5de0304b4_1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5de0304b4_1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Alojzy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5fe4144c0_1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5fe4144c0_1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de0304b4_1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de0304b4_1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p. Ryszard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5fe4144c0_3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5fe4144c0_3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19.jpg"/><Relationship Id="rId6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22.jpg"/><Relationship Id="rId5" Type="http://schemas.openxmlformats.org/officeDocument/2006/relationships/image" Target="../media/image38.jpg"/><Relationship Id="rId6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5.jpg"/><Relationship Id="rId6" Type="http://schemas.openxmlformats.org/officeDocument/2006/relationships/image" Target="../media/image14.jpg"/><Relationship Id="rId7" Type="http://schemas.openxmlformats.org/officeDocument/2006/relationships/image" Target="../media/image16.jpg"/><Relationship Id="rId8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7.jpg"/><Relationship Id="rId5" Type="http://schemas.openxmlformats.org/officeDocument/2006/relationships/image" Target="../media/image3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sciaga.pl/tekst/199175-200-rola-zwierzat-w-zyciu-czlowiek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32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117300"/>
            <a:ext cx="8222100" cy="163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Pomagamy zwierzętom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24"/>
            <a:ext cx="8222100" cy="4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PYSKOWICE GRUPA 282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133600" y="527375"/>
            <a:ext cx="5761200" cy="2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os. Wieczorka</a:t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 rot="147">
            <a:off x="1352650" y="778025"/>
            <a:ext cx="7014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Pyskowickie Centrum Zdrowia Zwierząt.Przychodnia Weterynaryjna Profi Wet w Pyskowicach ul.Wieczorka 26.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5675"/>
            <a:ext cx="3441951" cy="212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b="15368" l="7840" r="7117" t="0"/>
          <a:stretch/>
        </p:blipFill>
        <p:spPr>
          <a:xfrm>
            <a:off x="2620475" y="2624200"/>
            <a:ext cx="1640700" cy="24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75" y="1719975"/>
            <a:ext cx="2544773" cy="1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 b="0" l="0" r="-6530" t="0"/>
          <a:stretch/>
        </p:blipFill>
        <p:spPr>
          <a:xfrm>
            <a:off x="6146125" y="2704400"/>
            <a:ext cx="2997873" cy="243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471900" y="-2327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os. Wieczorka cd.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5100"/>
            <a:ext cx="3149998" cy="178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225" y="2536650"/>
            <a:ext cx="3960202" cy="26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2750" y="700000"/>
            <a:ext cx="4301251" cy="287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Plac zabaw dla psów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254800" y="1656563"/>
            <a:ext cx="7848300" cy="21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Dzięki takim obiektom właściciele psów mają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możliwość zadbać o rozwój fizyczny i dobrą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formę swych ulubieńców,</a:t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0" l="0" r="23254" t="0"/>
          <a:stretch/>
        </p:blipFill>
        <p:spPr>
          <a:xfrm>
            <a:off x="0" y="2993175"/>
            <a:ext cx="2492549" cy="217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550" y="2993175"/>
            <a:ext cx="3614490" cy="217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5">
            <a:alphaModFix/>
          </a:blip>
          <a:srcRect b="0" l="4784" r="6112" t="0"/>
          <a:stretch/>
        </p:blipFill>
        <p:spPr>
          <a:xfrm>
            <a:off x="6094000" y="0"/>
            <a:ext cx="30680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b="17287" l="0" r="0" t="0"/>
          <a:stretch/>
        </p:blipFill>
        <p:spPr>
          <a:xfrm>
            <a:off x="4743850" y="0"/>
            <a:ext cx="4400148" cy="243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130" y="2436395"/>
            <a:ext cx="4043868" cy="270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5">
            <a:alphaModFix/>
          </a:blip>
          <a:srcRect b="-15844" l="0" r="0" t="11121"/>
          <a:stretch/>
        </p:blipFill>
        <p:spPr>
          <a:xfrm>
            <a:off x="0" y="-1"/>
            <a:ext cx="4743849" cy="287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6">
            <a:alphaModFix/>
          </a:blip>
          <a:srcRect b="20089" l="0" r="0" t="0"/>
          <a:stretch/>
        </p:blipFill>
        <p:spPr>
          <a:xfrm>
            <a:off x="0" y="2415124"/>
            <a:ext cx="5100124" cy="272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 rot="-470">
            <a:off x="150025" y="358295"/>
            <a:ext cx="2196600" cy="80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Nasi przyjaciele</a:t>
            </a:r>
            <a:endParaRPr/>
          </a:p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2346625" y="192275"/>
            <a:ext cx="6363900" cy="10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Teren ROD Metalowiec. Opieka nad przygarniętymi kotami w okresie letnim jak i zimowym,poprzez dokarmianie jak i leczenie w przypadku choroby	. Leczenie w lecznicy dla zwierząt p.Marszałka,stare Pyskowice.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0" l="0" r="-5797" t="0"/>
          <a:stretch/>
        </p:blipFill>
        <p:spPr>
          <a:xfrm>
            <a:off x="58700" y="3368600"/>
            <a:ext cx="3820180" cy="167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825" y="1856188"/>
            <a:ext cx="3203970" cy="15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75" y="1891163"/>
            <a:ext cx="3038100" cy="143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7688" y="3345075"/>
            <a:ext cx="1982238" cy="20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9925" y="3368599"/>
            <a:ext cx="3423724" cy="16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26650" y="1856200"/>
            <a:ext cx="2787000" cy="15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167100" y="8400"/>
            <a:ext cx="2317500" cy="10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Nasi przyjaciele</a:t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575" y="232600"/>
            <a:ext cx="46794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3362200"/>
            <a:ext cx="4159775" cy="178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5">
            <a:alphaModFix/>
          </a:blip>
          <a:srcRect b="18118" l="45786" r="17701" t="3073"/>
          <a:stretch/>
        </p:blipFill>
        <p:spPr>
          <a:xfrm>
            <a:off x="1857325" y="952500"/>
            <a:ext cx="2607252" cy="2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73225" y="905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Nasi przyjaciele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4191625" y="3039350"/>
            <a:ext cx="4502400" cy="17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PIES TO PRZYJACIEL ALE TEŻ NAJLEPSZY LEKARZ DLA DUSZY. SPACERY Z NIM TO ELIKSIR  DŁUGOWIECZNOŚCI    ADOPTUJ PSA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" y="3390050"/>
            <a:ext cx="3018125" cy="18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875" y="1888788"/>
            <a:ext cx="3018127" cy="136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Nasi przyjaciele</a:t>
            </a:r>
            <a:endParaRPr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Mój mały-wielki przyjaciel “Misiu” , zawsze radośnie wita, z utęsknieniem czeka, w nadzwyczajny sposób okazuje swoje szczęście i przywiązanie do właściciela.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Pies był, jest i zawsze będzie najwierniejszym przyjacielem człowieka - coraz częściej jedynym!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Dlatego pamiętajmy o tym, że zwierzęta to też żywe istoty i należy im się opieka i szacunek 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00" y="0"/>
            <a:ext cx="3744852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021" y="25"/>
            <a:ext cx="3744852" cy="51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Dziękujemy za uwagę.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idx="4294967295" type="body"/>
          </p:nvPr>
        </p:nvSpPr>
        <p:spPr>
          <a:xfrm>
            <a:off x="460950" y="54175"/>
            <a:ext cx="8222100" cy="49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Pamiętajmy że 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Zwierzęta są przyjaciółmi człowieka.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Zwierzęta mają na nas pozytywny wpływ, pomagają przezwyciężyć samotność, uczą odpowiedzialności i pewności siebie.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Zwierzęta pomagają pokonać stres, zapomnieć o problemach, wywołują pozytywne emocje, motywują do ruchu.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 Jesteśmy odpowiedzialni za los zwierząt.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 Zwierzęta to nie zabawki.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 Należy dbać o zwierzęta jak o prawdziwych przyjaciół.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hlink"/>
                </a:solidFill>
                <a:uFill>
                  <a:noFill/>
                </a:uFill>
                <a:hlinkClick r:id="rId3"/>
              </a:rPr>
              <a:t>https://sciaga.pl/tekst/199175-200-rola-zwierzat-w-zyciu-czlowieka</a:t>
            </a:r>
            <a:endParaRPr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6367" r="1880" t="1951"/>
          <a:stretch/>
        </p:blipFill>
        <p:spPr>
          <a:xfrm>
            <a:off x="2488525" y="0"/>
            <a:ext cx="36096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460950" y="265700"/>
            <a:ext cx="8222100" cy="10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FFFFFF"/>
                </a:solidFill>
              </a:rPr>
              <a:t>Seniorzy z naszej grupy pomagają zwierzętom w dokarmianiu aby mogły przetrwać zimę.Cała grupa zobowiązała się na zakup karmy  zwierzętom.Nasza  grupa 282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3815" l="0" r="0" t="13059"/>
          <a:stretch/>
        </p:blipFill>
        <p:spPr>
          <a:xfrm>
            <a:off x="2341225" y="1690850"/>
            <a:ext cx="3830976" cy="345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570825" y="-7017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Lecznice w Pyskowicach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570825" y="630500"/>
            <a:ext cx="84675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W naszym mieście znajdują się 3 lecznice dla zwierząt są to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8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1. PROFI WET  lecznica przy ul Wieczorka 26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8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2. ZOO-WET lecznica przy ul Sienkiewicza 33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8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3. Marszałek Stanisław lecznica przy ul Czyżyków 9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8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413" y="1728550"/>
            <a:ext cx="2496326" cy="332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5" y="1728550"/>
            <a:ext cx="3383926" cy="33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5156" y="1816700"/>
            <a:ext cx="2833175" cy="31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18100" y="1539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Stare Pyskowice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</a:t>
            </a:r>
            <a:r>
              <a:rPr lang="pl"/>
              <a:t>awiązaliśmy kontakt z lecznicą, która znajduje się w tzw. starych Pyskowicach. Obsługa lecznicy to bardzo doświadczeni weterynarze z wieloletnią praktyką, a sama lecznica z bardzo dobrze wyposażonymi stanowiskami niezbędnymi do wykonywania najbardziej skomplikowanych zabiegów i operacji. Znajduje się tam między innymi aparat USG stanowisko do przeprowadzania operacji oraz wszelkie niezbędne narzędzia. Kontakt z lecznicą nawiązaliśmy na wszelki wypadek wierząc że nasi podopieczni nie będą musieli z niej korzystać.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700" y="1699300"/>
            <a:ext cx="2777301" cy="34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1697325"/>
            <a:ext cx="2617268" cy="34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>
            <p:ph type="title"/>
          </p:nvPr>
        </p:nvSpPr>
        <p:spPr>
          <a:xfrm>
            <a:off x="618100" y="1539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Stare Pyskowice cd.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5">
            <a:alphaModFix/>
          </a:blip>
          <a:srcRect b="27812" l="0" r="0" t="15909"/>
          <a:stretch/>
        </p:blipFill>
        <p:spPr>
          <a:xfrm>
            <a:off x="2617275" y="1392525"/>
            <a:ext cx="3749425" cy="37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76200" y="64370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Centrum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112650" y="1197675"/>
            <a:ext cx="79968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Lecznica Centrum-Jangrot Janusz Zoo-Wet Pyskowice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Wykonuje podstawowe usługi weterynaryjne.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Weterynaryjna diagnostyka laboratoryjna.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Usługi pielęgnacyjne i dieta zwierząt.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Rodzaje leczonych zwierząt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-leczenie kotów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-leczenie psów</a:t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5204250" y="5863675"/>
            <a:ext cx="84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602" y="1582850"/>
            <a:ext cx="2693241" cy="35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1000" y="2468018"/>
            <a:ext cx="2006600" cy="267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0" r="23153" t="0"/>
          <a:stretch/>
        </p:blipFill>
        <p:spPr>
          <a:xfrm>
            <a:off x="2941775" y="3638550"/>
            <a:ext cx="1542001" cy="150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Lecznica Centrum cd.</a:t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18523" l="11495" r="16432" t="13675"/>
          <a:stretch/>
        </p:blipFill>
        <p:spPr>
          <a:xfrm>
            <a:off x="0" y="1688250"/>
            <a:ext cx="2757924" cy="34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4">
            <a:alphaModFix/>
          </a:blip>
          <a:srcRect b="0" l="22171" r="5958" t="0"/>
          <a:stretch/>
        </p:blipFill>
        <p:spPr>
          <a:xfrm>
            <a:off x="2757925" y="1686275"/>
            <a:ext cx="3314750" cy="34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5">
            <a:alphaModFix/>
          </a:blip>
          <a:srcRect b="12562" l="7255" r="14220" t="21182"/>
          <a:stretch/>
        </p:blipFill>
        <p:spPr>
          <a:xfrm>
            <a:off x="6072686" y="1688250"/>
            <a:ext cx="3071314" cy="345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